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1.xml" ContentType="application/vnd.openxmlformats-officedocument.drawingml.char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0"/>
  </p:notesMasterIdLst>
  <p:handoutMasterIdLst>
    <p:handoutMasterId r:id="rId51"/>
  </p:handoutMasterIdLst>
  <p:sldIdLst>
    <p:sldId id="256" r:id="rId5"/>
    <p:sldId id="663" r:id="rId6"/>
    <p:sldId id="751" r:id="rId7"/>
    <p:sldId id="774" r:id="rId8"/>
    <p:sldId id="412" r:id="rId9"/>
    <p:sldId id="790" r:id="rId10"/>
    <p:sldId id="717" r:id="rId11"/>
    <p:sldId id="719" r:id="rId12"/>
    <p:sldId id="498" r:id="rId13"/>
    <p:sldId id="746" r:id="rId14"/>
    <p:sldId id="690" r:id="rId15"/>
    <p:sldId id="721" r:id="rId16"/>
    <p:sldId id="722" r:id="rId17"/>
    <p:sldId id="752" r:id="rId18"/>
    <p:sldId id="753" r:id="rId19"/>
    <p:sldId id="754" r:id="rId20"/>
    <p:sldId id="755" r:id="rId21"/>
    <p:sldId id="756" r:id="rId22"/>
    <p:sldId id="737" r:id="rId23"/>
    <p:sldId id="697" r:id="rId24"/>
    <p:sldId id="757" r:id="rId25"/>
    <p:sldId id="731" r:id="rId26"/>
    <p:sldId id="779" r:id="rId27"/>
    <p:sldId id="710" r:id="rId28"/>
    <p:sldId id="761" r:id="rId29"/>
    <p:sldId id="770" r:id="rId30"/>
    <p:sldId id="778" r:id="rId31"/>
    <p:sldId id="763" r:id="rId32"/>
    <p:sldId id="764" r:id="rId33"/>
    <p:sldId id="768" r:id="rId34"/>
    <p:sldId id="788" r:id="rId35"/>
    <p:sldId id="789" r:id="rId36"/>
    <p:sldId id="771" r:id="rId37"/>
    <p:sldId id="783" r:id="rId38"/>
    <p:sldId id="785" r:id="rId39"/>
    <p:sldId id="772" r:id="rId40"/>
    <p:sldId id="787" r:id="rId41"/>
    <p:sldId id="713" r:id="rId42"/>
    <p:sldId id="780" r:id="rId43"/>
    <p:sldId id="748" r:id="rId44"/>
    <p:sldId id="769" r:id="rId45"/>
    <p:sldId id="766" r:id="rId46"/>
    <p:sldId id="501" r:id="rId47"/>
    <p:sldId id="734" r:id="rId48"/>
    <p:sldId id="680" r:id="rId49"/>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6161"/>
    <a:srgbClr val="7F7F7F"/>
    <a:srgbClr val="5BE0F1"/>
    <a:srgbClr val="97B8FF"/>
    <a:srgbClr val="2918C9"/>
    <a:srgbClr val="07070C"/>
    <a:srgbClr val="03097A"/>
    <a:srgbClr val="A2257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71B0B6-B33A-0646-AC85-E66FBE5D146A}" v="603" dt="2026-07-01T14:58:55.528"/>
    <p1510:client id="{CDEC0820-504D-4A05-AC86-328554F75C56}" v="19420" dt="2026-07-01T07:50:53.8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7"/>
    <p:restoredTop sz="73648" autoAdjust="0"/>
  </p:normalViewPr>
  <p:slideViewPr>
    <p:cSldViewPr snapToGrid="0">
      <p:cViewPr varScale="1">
        <p:scale>
          <a:sx n="80" d="100"/>
          <a:sy n="80" d="100"/>
        </p:scale>
        <p:origin x="384" y="192"/>
      </p:cViewPr>
      <p:guideLst>
        <p:guide pos="384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ham Budd" userId="S::graham.budd@faraday.cam.ac.uk::af676bb8-5659-4a2c-9b2e-dcf274225788" providerId="AD" clId="Web-{34C244EF-120C-E48C-ED3E-FE6A72CA7F26}"/>
    <pc:docChg chg="modSld">
      <pc:chgData name="Graham Budd" userId="S::graham.budd@faraday.cam.ac.uk::af676bb8-5659-4a2c-9b2e-dcf274225788" providerId="AD" clId="Web-{34C244EF-120C-E48C-ED3E-FE6A72CA7F26}" dt="2026-06-29T17:16:00.676" v="9" actId="1076"/>
      <pc:docMkLst>
        <pc:docMk/>
      </pc:docMkLst>
      <pc:sldChg chg="modNotes">
        <pc:chgData name="Graham Budd" userId="S::graham.budd@faraday.cam.ac.uk::af676bb8-5659-4a2c-9b2e-dcf274225788" providerId="AD" clId="Web-{34C244EF-120C-E48C-ED3E-FE6A72CA7F26}" dt="2026-06-29T17:15:11.657" v="1"/>
        <pc:sldMkLst>
          <pc:docMk/>
          <pc:sldMk cId="242453831" sldId="256"/>
        </pc:sldMkLst>
      </pc:sldChg>
      <pc:sldChg chg="modNotes">
        <pc:chgData name="Graham Budd" userId="S::graham.budd@faraday.cam.ac.uk::af676bb8-5659-4a2c-9b2e-dcf274225788" providerId="AD" clId="Web-{34C244EF-120C-E48C-ED3E-FE6A72CA7F26}" dt="2026-06-29T17:15:28.721" v="2"/>
        <pc:sldMkLst>
          <pc:docMk/>
          <pc:sldMk cId="2284116885" sldId="663"/>
        </pc:sldMkLst>
      </pc:sldChg>
      <pc:sldChg chg="modSp">
        <pc:chgData name="Graham Budd" userId="S::graham.budd@faraday.cam.ac.uk::af676bb8-5659-4a2c-9b2e-dcf274225788" providerId="AD" clId="Web-{34C244EF-120C-E48C-ED3E-FE6A72CA7F26}" dt="2026-06-29T17:16:00.676" v="9" actId="1076"/>
        <pc:sldMkLst>
          <pc:docMk/>
          <pc:sldMk cId="1650444476" sldId="751"/>
        </pc:sldMkLst>
        <pc:spChg chg="mod">
          <ac:chgData name="Graham Budd" userId="S::graham.budd@faraday.cam.ac.uk::af676bb8-5659-4a2c-9b2e-dcf274225788" providerId="AD" clId="Web-{34C244EF-120C-E48C-ED3E-FE6A72CA7F26}" dt="2026-06-29T17:16:00.676" v="9" actId="1076"/>
          <ac:spMkLst>
            <pc:docMk/>
            <pc:sldMk cId="1650444476" sldId="751"/>
            <ac:spMk id="8" creationId="{13DE7D88-03FF-63AB-2619-7EA44CDF928B}"/>
          </ac:spMkLst>
        </pc:spChg>
        <pc:picChg chg="mod">
          <ac:chgData name="Graham Budd" userId="S::graham.budd@faraday.cam.ac.uk::af676bb8-5659-4a2c-9b2e-dcf274225788" providerId="AD" clId="Web-{34C244EF-120C-E48C-ED3E-FE6A72CA7F26}" dt="2026-06-29T17:15:53.363" v="7" actId="1076"/>
          <ac:picMkLst>
            <pc:docMk/>
            <pc:sldMk cId="1650444476" sldId="751"/>
            <ac:picMk id="5" creationId="{0D3181FC-0E45-DB2E-B764-E45F6C09658E}"/>
          </ac:picMkLst>
        </pc:picChg>
        <pc:picChg chg="mod">
          <ac:chgData name="Graham Budd" userId="S::graham.budd@faraday.cam.ac.uk::af676bb8-5659-4a2c-9b2e-dcf274225788" providerId="AD" clId="Web-{34C244EF-120C-E48C-ED3E-FE6A72CA7F26}" dt="2026-06-29T17:15:42.518" v="3" actId="1076"/>
          <ac:picMkLst>
            <pc:docMk/>
            <pc:sldMk cId="1650444476" sldId="751"/>
            <ac:picMk id="11" creationId="{F1FC738D-3A82-71F8-CEDC-7637857ECF21}"/>
          </ac:picMkLst>
        </pc:picChg>
        <pc:picChg chg="mod">
          <ac:chgData name="Graham Budd" userId="S::graham.budd@faraday.cam.ac.uk::af676bb8-5659-4a2c-9b2e-dcf274225788" providerId="AD" clId="Web-{34C244EF-120C-E48C-ED3E-FE6A72CA7F26}" dt="2026-06-29T17:15:42.518" v="4" actId="1076"/>
          <ac:picMkLst>
            <pc:docMk/>
            <pc:sldMk cId="1650444476" sldId="751"/>
            <ac:picMk id="1026" creationId="{1DEDB4ED-07A1-D7D3-CC5D-EE79E4353F1C}"/>
          </ac:picMkLst>
        </pc:picChg>
      </pc:sldChg>
    </pc:docChg>
  </pc:docChgLst>
  <pc:docChgLst>
    <pc:chgData name="Graham Budd" userId="S::graham.budd@faraday.cam.ac.uk::af676bb8-5659-4a2c-9b2e-dcf274225788" providerId="AD" clId="Web-{B531947A-A42A-2D23-DD35-4123E61AB76E}"/>
    <pc:docChg chg="sldOrd">
      <pc:chgData name="Graham Budd" userId="S::graham.budd@faraday.cam.ac.uk::af676bb8-5659-4a2c-9b2e-dcf274225788" providerId="AD" clId="Web-{B531947A-A42A-2D23-DD35-4123E61AB76E}" dt="2026-06-14T08:53:04.824" v="2"/>
      <pc:docMkLst>
        <pc:docMk/>
      </pc:docMkLst>
      <pc:sldChg chg="ord">
        <pc:chgData name="Graham Budd" userId="S::graham.budd@faraday.cam.ac.uk::af676bb8-5659-4a2c-9b2e-dcf274225788" providerId="AD" clId="Web-{B531947A-A42A-2D23-DD35-4123E61AB76E}" dt="2026-06-14T08:53:04.824" v="2"/>
        <pc:sldMkLst>
          <pc:docMk/>
          <pc:sldMk cId="1487769318" sldId="412"/>
        </pc:sldMkLst>
      </pc:sldChg>
      <pc:sldChg chg="ord">
        <pc:chgData name="Graham Budd" userId="S::graham.budd@faraday.cam.ac.uk::af676bb8-5659-4a2c-9b2e-dcf274225788" providerId="AD" clId="Web-{B531947A-A42A-2D23-DD35-4123E61AB76E}" dt="2026-06-14T08:52:19.291" v="0"/>
        <pc:sldMkLst>
          <pc:docMk/>
          <pc:sldMk cId="2284116885" sldId="663"/>
        </pc:sldMkLst>
      </pc:sldChg>
    </pc:docChg>
  </pc:docChgLst>
  <pc:docChgLst>
    <pc:chgData name="Graham Budd" userId="S::graham.budd@faraday.cam.ac.uk::af676bb8-5659-4a2c-9b2e-dcf274225788" providerId="AD" clId="Web-{A808BDFC-5596-3903-1CC5-15A2CEAC127D}"/>
    <pc:docChg chg="modSld">
      <pc:chgData name="Graham Budd" userId="S::graham.budd@faraday.cam.ac.uk::af676bb8-5659-4a2c-9b2e-dcf274225788" providerId="AD" clId="Web-{A808BDFC-5596-3903-1CC5-15A2CEAC127D}" dt="2026-06-29T14:37:56.718" v="35"/>
      <pc:docMkLst>
        <pc:docMk/>
      </pc:docMkLst>
      <pc:sldChg chg="modNotes">
        <pc:chgData name="Graham Budd" userId="S::graham.budd@faraday.cam.ac.uk::af676bb8-5659-4a2c-9b2e-dcf274225788" providerId="AD" clId="Web-{A808BDFC-5596-3903-1CC5-15A2CEAC127D}" dt="2026-06-29T14:34:36.508" v="2"/>
        <pc:sldMkLst>
          <pc:docMk/>
          <pc:sldMk cId="1523225223" sldId="498"/>
        </pc:sldMkLst>
      </pc:sldChg>
      <pc:sldChg chg="modNotes">
        <pc:chgData name="Graham Budd" userId="S::graham.budd@faraday.cam.ac.uk::af676bb8-5659-4a2c-9b2e-dcf274225788" providerId="AD" clId="Web-{A808BDFC-5596-3903-1CC5-15A2CEAC127D}" dt="2026-06-29T14:35:23.837" v="7"/>
        <pc:sldMkLst>
          <pc:docMk/>
          <pc:sldMk cId="2045001380" sldId="690"/>
        </pc:sldMkLst>
      </pc:sldChg>
      <pc:sldChg chg="modNotes">
        <pc:chgData name="Graham Budd" userId="S::graham.budd@faraday.cam.ac.uk::af676bb8-5659-4a2c-9b2e-dcf274225788" providerId="AD" clId="Web-{A808BDFC-5596-3903-1CC5-15A2CEAC127D}" dt="2026-06-29T14:35:44.322" v="8"/>
        <pc:sldMkLst>
          <pc:docMk/>
          <pc:sldMk cId="254720951" sldId="721"/>
        </pc:sldMkLst>
      </pc:sldChg>
      <pc:sldChg chg="modNotes">
        <pc:chgData name="Graham Budd" userId="S::graham.budd@faraday.cam.ac.uk::af676bb8-5659-4a2c-9b2e-dcf274225788" providerId="AD" clId="Web-{A808BDFC-5596-3903-1CC5-15A2CEAC127D}" dt="2026-06-29T14:37:56.718" v="35"/>
        <pc:sldMkLst>
          <pc:docMk/>
          <pc:sldMk cId="3708833071" sldId="722"/>
        </pc:sldMkLst>
      </pc:sldChg>
      <pc:sldChg chg="modNotes">
        <pc:chgData name="Graham Budd" userId="S::graham.budd@faraday.cam.ac.uk::af676bb8-5659-4a2c-9b2e-dcf274225788" providerId="AD" clId="Web-{A808BDFC-5596-3903-1CC5-15A2CEAC127D}" dt="2026-06-29T14:35:07.134" v="6"/>
        <pc:sldMkLst>
          <pc:docMk/>
          <pc:sldMk cId="2323162453" sldId="746"/>
        </pc:sldMkLst>
      </pc:sldChg>
    </pc:docChg>
  </pc:docChgLst>
  <pc:docChgLst>
    <pc:chgData name="Graham Budd" userId="S::graham.budd@faraday.cam.ac.uk::af676bb8-5659-4a2c-9b2e-dcf274225788" providerId="AD" clId="Web-{1F25C1C7-0492-9FAB-41B8-30A909FD7CDA}"/>
    <pc:docChg chg="modSld">
      <pc:chgData name="Graham Budd" userId="S::graham.budd@faraday.cam.ac.uk::af676bb8-5659-4a2c-9b2e-dcf274225788" providerId="AD" clId="Web-{1F25C1C7-0492-9FAB-41B8-30A909FD7CDA}" dt="2026-06-28T22:12:41.182" v="8" actId="20577"/>
      <pc:docMkLst>
        <pc:docMk/>
      </pc:docMkLst>
      <pc:sldChg chg="modSp">
        <pc:chgData name="Graham Budd" userId="S::graham.budd@faraday.cam.ac.uk::af676bb8-5659-4a2c-9b2e-dcf274225788" providerId="AD" clId="Web-{1F25C1C7-0492-9FAB-41B8-30A909FD7CDA}" dt="2026-06-28T22:12:41.182" v="8" actId="20577"/>
        <pc:sldMkLst>
          <pc:docMk/>
          <pc:sldMk cId="3687080591" sldId="748"/>
        </pc:sldMkLst>
        <pc:spChg chg="mod">
          <ac:chgData name="Graham Budd" userId="S::graham.budd@faraday.cam.ac.uk::af676bb8-5659-4a2c-9b2e-dcf274225788" providerId="AD" clId="Web-{1F25C1C7-0492-9FAB-41B8-30A909FD7CDA}" dt="2026-06-28T22:12:41.182" v="8" actId="20577"/>
          <ac:spMkLst>
            <pc:docMk/>
            <pc:sldMk cId="3687080591" sldId="748"/>
            <ac:spMk id="6" creationId="{3E8AF176-AA58-553C-73A2-D533C1196C5A}"/>
          </ac:spMkLst>
        </pc:spChg>
      </pc:sldChg>
    </pc:docChg>
  </pc:docChgLst>
  <pc:docChgLst>
    <pc:chgData name="Graham Budd" userId="af676bb8-5659-4a2c-9b2e-dcf274225788" providerId="ADAL" clId="{53ACC6F4-4FD2-41BC-A612-FEAFD226AF8A}"/>
    <pc:docChg chg="undo redo custSel addSld delSld modSld sldOrd">
      <pc:chgData name="Graham Budd" userId="af676bb8-5659-4a2c-9b2e-dcf274225788" providerId="ADAL" clId="{53ACC6F4-4FD2-41BC-A612-FEAFD226AF8A}" dt="2026-07-01T08:10:18.368" v="30327" actId="20577"/>
      <pc:docMkLst>
        <pc:docMk/>
      </pc:docMkLst>
      <pc:sldChg chg="addSp delSp modSp mod modAnim modNotesTx">
        <pc:chgData name="Graham Budd" userId="af676bb8-5659-4a2c-9b2e-dcf274225788" providerId="ADAL" clId="{53ACC6F4-4FD2-41BC-A612-FEAFD226AF8A}" dt="2026-07-01T07:57:49.192" v="29895" actId="20577"/>
        <pc:sldMkLst>
          <pc:docMk/>
          <pc:sldMk cId="1487769318" sldId="412"/>
        </pc:sldMkLst>
        <pc:spChg chg="add del mod">
          <ac:chgData name="Graham Budd" userId="af676bb8-5659-4a2c-9b2e-dcf274225788" providerId="ADAL" clId="{53ACC6F4-4FD2-41BC-A612-FEAFD226AF8A}" dt="2026-07-01T06:15:02.760" v="23292" actId="20577"/>
          <ac:spMkLst>
            <pc:docMk/>
            <pc:sldMk cId="1487769318" sldId="412"/>
            <ac:spMk id="2" creationId="{C1D1982B-7301-6680-4737-8B3C7A572B37}"/>
          </ac:spMkLst>
        </pc:spChg>
        <pc:spChg chg="mod">
          <ac:chgData name="Graham Budd" userId="af676bb8-5659-4a2c-9b2e-dcf274225788" providerId="ADAL" clId="{53ACC6F4-4FD2-41BC-A612-FEAFD226AF8A}" dt="2026-07-01T06:30:19.893" v="24507" actId="20577"/>
          <ac:spMkLst>
            <pc:docMk/>
            <pc:sldMk cId="1487769318" sldId="412"/>
            <ac:spMk id="3" creationId="{812AD4E0-FB3A-29A0-4297-79CFDB373C80}"/>
          </ac:spMkLst>
        </pc:spChg>
        <pc:spChg chg="del mod">
          <ac:chgData name="Graham Budd" userId="af676bb8-5659-4a2c-9b2e-dcf274225788" providerId="ADAL" clId="{53ACC6F4-4FD2-41BC-A612-FEAFD226AF8A}" dt="2026-07-01T06:15:16.400" v="23293" actId="478"/>
          <ac:spMkLst>
            <pc:docMk/>
            <pc:sldMk cId="1487769318" sldId="412"/>
            <ac:spMk id="4" creationId="{44125D13-D8F4-8B84-6FA2-5204D6541BDE}"/>
          </ac:spMkLst>
        </pc:spChg>
        <pc:spChg chg="del">
          <ac:chgData name="Graham Budd" userId="af676bb8-5659-4a2c-9b2e-dcf274225788" providerId="ADAL" clId="{53ACC6F4-4FD2-41BC-A612-FEAFD226AF8A}" dt="2026-07-01T06:14:56.094" v="23286" actId="478"/>
          <ac:spMkLst>
            <pc:docMk/>
            <pc:sldMk cId="1487769318" sldId="412"/>
            <ac:spMk id="7" creationId="{C382E976-D969-A8FD-B31E-3F7A6A3DAB0A}"/>
          </ac:spMkLst>
        </pc:spChg>
        <pc:spChg chg="del">
          <ac:chgData name="Graham Budd" userId="af676bb8-5659-4a2c-9b2e-dcf274225788" providerId="ADAL" clId="{53ACC6F4-4FD2-41BC-A612-FEAFD226AF8A}" dt="2026-07-01T06:15:17.927" v="23294" actId="478"/>
          <ac:spMkLst>
            <pc:docMk/>
            <pc:sldMk cId="1487769318" sldId="412"/>
            <ac:spMk id="8" creationId="{F1D0F935-46BA-8978-8573-2EEE112873B3}"/>
          </ac:spMkLst>
        </pc:spChg>
        <pc:grpChg chg="mod">
          <ac:chgData name="Graham Budd" userId="af676bb8-5659-4a2c-9b2e-dcf274225788" providerId="ADAL" clId="{53ACC6F4-4FD2-41BC-A612-FEAFD226AF8A}" dt="2026-07-01T07:04:00.618" v="26538" actId="1076"/>
          <ac:grpSpMkLst>
            <pc:docMk/>
            <pc:sldMk cId="1487769318" sldId="412"/>
            <ac:grpSpMk id="9" creationId="{29D6CB02-2F70-C73E-65CE-2FCCB7531E1A}"/>
          </ac:grpSpMkLst>
        </pc:grpChg>
        <pc:picChg chg="del">
          <ac:chgData name="Graham Budd" userId="af676bb8-5659-4a2c-9b2e-dcf274225788" providerId="ADAL" clId="{53ACC6F4-4FD2-41BC-A612-FEAFD226AF8A}" dt="2026-07-01T06:14:56.094" v="23286" actId="478"/>
          <ac:picMkLst>
            <pc:docMk/>
            <pc:sldMk cId="1487769318" sldId="412"/>
            <ac:picMk id="6" creationId="{996DE51C-7FC9-BF24-E93C-3211971560BA}"/>
          </ac:picMkLst>
        </pc:picChg>
      </pc:sldChg>
      <pc:sldChg chg="addSp delSp modSp add mod modAnim modNotesTx">
        <pc:chgData name="Graham Budd" userId="af676bb8-5659-4a2c-9b2e-dcf274225788" providerId="ADAL" clId="{53ACC6F4-4FD2-41BC-A612-FEAFD226AF8A}" dt="2026-06-30T17:07:01.532" v="18679" actId="20577"/>
        <pc:sldMkLst>
          <pc:docMk/>
          <pc:sldMk cId="1523225223" sldId="498"/>
        </pc:sldMkLst>
        <pc:spChg chg="mod">
          <ac:chgData name="Graham Budd" userId="af676bb8-5659-4a2c-9b2e-dcf274225788" providerId="ADAL" clId="{53ACC6F4-4FD2-41BC-A612-FEAFD226AF8A}" dt="2026-06-28T10:20:09.475" v="3083" actId="20577"/>
          <ac:spMkLst>
            <pc:docMk/>
            <pc:sldMk cId="1523225223" sldId="498"/>
            <ac:spMk id="3" creationId="{AA55A998-B7A9-A722-325D-CE248A6189DB}"/>
          </ac:spMkLst>
        </pc:spChg>
        <pc:spChg chg="mod">
          <ac:chgData name="Graham Budd" userId="af676bb8-5659-4a2c-9b2e-dcf274225788" providerId="ADAL" clId="{53ACC6F4-4FD2-41BC-A612-FEAFD226AF8A}" dt="2026-06-28T09:42:58.047" v="2966" actId="1582"/>
          <ac:spMkLst>
            <pc:docMk/>
            <pc:sldMk cId="1523225223" sldId="498"/>
            <ac:spMk id="4" creationId="{266FCD9C-611B-E7E5-20EA-4BC7C7CB3791}"/>
          </ac:spMkLst>
        </pc:spChg>
        <pc:spChg chg="mod">
          <ac:chgData name="Graham Budd" userId="af676bb8-5659-4a2c-9b2e-dcf274225788" providerId="ADAL" clId="{53ACC6F4-4FD2-41BC-A612-FEAFD226AF8A}" dt="2026-06-28T09:57:36.846" v="2994" actId="1076"/>
          <ac:spMkLst>
            <pc:docMk/>
            <pc:sldMk cId="1523225223" sldId="498"/>
            <ac:spMk id="8" creationId="{74BB37F4-38DB-0765-5BB1-B163AA48CFE5}"/>
          </ac:spMkLst>
        </pc:spChg>
        <pc:spChg chg="add mod">
          <ac:chgData name="Graham Budd" userId="af676bb8-5659-4a2c-9b2e-dcf274225788" providerId="ADAL" clId="{53ACC6F4-4FD2-41BC-A612-FEAFD226AF8A}" dt="2026-06-14T09:22:07.533" v="1311"/>
          <ac:spMkLst>
            <pc:docMk/>
            <pc:sldMk cId="1523225223" sldId="498"/>
            <ac:spMk id="9" creationId="{A973668C-B539-64E7-C591-5FBB27FCFCF3}"/>
          </ac:spMkLst>
        </pc:spChg>
        <pc:spChg chg="mod">
          <ac:chgData name="Graham Budd" userId="af676bb8-5659-4a2c-9b2e-dcf274225788" providerId="ADAL" clId="{53ACC6F4-4FD2-41BC-A612-FEAFD226AF8A}" dt="2026-06-28T09:42:58.047" v="2966" actId="1582"/>
          <ac:spMkLst>
            <pc:docMk/>
            <pc:sldMk cId="1523225223" sldId="498"/>
            <ac:spMk id="10" creationId="{B2EACE59-3D4E-0641-8D1B-A3BAC8858FE2}"/>
          </ac:spMkLst>
        </pc:spChg>
        <pc:spChg chg="mod">
          <ac:chgData name="Graham Budd" userId="af676bb8-5659-4a2c-9b2e-dcf274225788" providerId="ADAL" clId="{53ACC6F4-4FD2-41BC-A612-FEAFD226AF8A}" dt="2026-06-28T09:42:58.047" v="2966" actId="1582"/>
          <ac:spMkLst>
            <pc:docMk/>
            <pc:sldMk cId="1523225223" sldId="498"/>
            <ac:spMk id="30" creationId="{40A4862C-01F0-8B82-279F-BC6233DB197D}"/>
          </ac:spMkLst>
        </pc:spChg>
        <pc:spChg chg="mod">
          <ac:chgData name="Graham Budd" userId="af676bb8-5659-4a2c-9b2e-dcf274225788" providerId="ADAL" clId="{53ACC6F4-4FD2-41BC-A612-FEAFD226AF8A}" dt="2026-06-28T09:42:58.047" v="2966" actId="1582"/>
          <ac:spMkLst>
            <pc:docMk/>
            <pc:sldMk cId="1523225223" sldId="498"/>
            <ac:spMk id="33" creationId="{F966A4A0-E332-A8D7-4FD4-AAC8BF529E7E}"/>
          </ac:spMkLst>
        </pc:spChg>
        <pc:spChg chg="mod">
          <ac:chgData name="Graham Budd" userId="af676bb8-5659-4a2c-9b2e-dcf274225788" providerId="ADAL" clId="{53ACC6F4-4FD2-41BC-A612-FEAFD226AF8A}" dt="2026-06-28T09:42:58.047" v="2966" actId="1582"/>
          <ac:spMkLst>
            <pc:docMk/>
            <pc:sldMk cId="1523225223" sldId="498"/>
            <ac:spMk id="36" creationId="{94A4931B-E7FB-1FF9-4637-8FC0ECEB4A51}"/>
          </ac:spMkLst>
        </pc:spChg>
        <pc:spChg chg="mod">
          <ac:chgData name="Graham Budd" userId="af676bb8-5659-4a2c-9b2e-dcf274225788" providerId="ADAL" clId="{53ACC6F4-4FD2-41BC-A612-FEAFD226AF8A}" dt="2026-06-28T09:42:58.047" v="2966" actId="1582"/>
          <ac:spMkLst>
            <pc:docMk/>
            <pc:sldMk cId="1523225223" sldId="498"/>
            <ac:spMk id="46" creationId="{A27621D0-CBB8-8444-99DF-9019D6762FB6}"/>
          </ac:spMkLst>
        </pc:spChg>
        <pc:spChg chg="mod">
          <ac:chgData name="Graham Budd" userId="af676bb8-5659-4a2c-9b2e-dcf274225788" providerId="ADAL" clId="{53ACC6F4-4FD2-41BC-A612-FEAFD226AF8A}" dt="2026-06-28T09:42:58.047" v="2966" actId="1582"/>
          <ac:spMkLst>
            <pc:docMk/>
            <pc:sldMk cId="1523225223" sldId="498"/>
            <ac:spMk id="50" creationId="{7AEBC2C9-3E3E-720D-FA02-F096CEC92EEF}"/>
          </ac:spMkLst>
        </pc:spChg>
        <pc:spChg chg="mod">
          <ac:chgData name="Graham Budd" userId="af676bb8-5659-4a2c-9b2e-dcf274225788" providerId="ADAL" clId="{53ACC6F4-4FD2-41BC-A612-FEAFD226AF8A}" dt="2026-06-28T09:55:14.562" v="2987" actId="208"/>
          <ac:spMkLst>
            <pc:docMk/>
            <pc:sldMk cId="1523225223" sldId="498"/>
            <ac:spMk id="60" creationId="{9F1C52C9-0DB2-58F5-4297-92DAF9434F50}"/>
          </ac:spMkLst>
        </pc:spChg>
        <pc:spChg chg="mod">
          <ac:chgData name="Graham Budd" userId="af676bb8-5659-4a2c-9b2e-dcf274225788" providerId="ADAL" clId="{53ACC6F4-4FD2-41BC-A612-FEAFD226AF8A}" dt="2026-06-28T09:42:58.047" v="2966" actId="1582"/>
          <ac:spMkLst>
            <pc:docMk/>
            <pc:sldMk cId="1523225223" sldId="498"/>
            <ac:spMk id="67" creationId="{28FBFB31-4061-48A7-832C-3E458F8702C7}"/>
          </ac:spMkLst>
        </pc:spChg>
      </pc:sldChg>
      <pc:sldChg chg="add del">
        <pc:chgData name="Graham Budd" userId="af676bb8-5659-4a2c-9b2e-dcf274225788" providerId="ADAL" clId="{53ACC6F4-4FD2-41BC-A612-FEAFD226AF8A}" dt="2026-06-29T20:15:02.030" v="17826" actId="47"/>
        <pc:sldMkLst>
          <pc:docMk/>
          <pc:sldMk cId="4237799702" sldId="501"/>
        </pc:sldMkLst>
      </pc:sldChg>
      <pc:sldChg chg="modSp mod modNotesTx">
        <pc:chgData name="Graham Budd" userId="af676bb8-5659-4a2c-9b2e-dcf274225788" providerId="ADAL" clId="{53ACC6F4-4FD2-41BC-A612-FEAFD226AF8A}" dt="2026-06-30T20:50:37.272" v="21292" actId="20577"/>
        <pc:sldMkLst>
          <pc:docMk/>
          <pc:sldMk cId="2284116885" sldId="663"/>
        </pc:sldMkLst>
      </pc:sldChg>
      <pc:sldChg chg="modSp del mod ord modAnim modNotesTx">
        <pc:chgData name="Graham Budd" userId="af676bb8-5659-4a2c-9b2e-dcf274225788" providerId="ADAL" clId="{53ACC6F4-4FD2-41BC-A612-FEAFD226AF8A}" dt="2026-06-30T22:48:49.297" v="21984" actId="47"/>
        <pc:sldMkLst>
          <pc:docMk/>
          <pc:sldMk cId="3236732105" sldId="667"/>
        </pc:sldMkLst>
      </pc:sldChg>
      <pc:sldChg chg="add del">
        <pc:chgData name="Graham Budd" userId="af676bb8-5659-4a2c-9b2e-dcf274225788" providerId="ADAL" clId="{53ACC6F4-4FD2-41BC-A612-FEAFD226AF8A}" dt="2026-06-29T20:14:59.034" v="17825" actId="47"/>
        <pc:sldMkLst>
          <pc:docMk/>
          <pc:sldMk cId="392840926" sldId="680"/>
        </pc:sldMkLst>
      </pc:sldChg>
      <pc:sldChg chg="delSp modSp add mod modAnim modNotesTx">
        <pc:chgData name="Graham Budd" userId="af676bb8-5659-4a2c-9b2e-dcf274225788" providerId="ADAL" clId="{53ACC6F4-4FD2-41BC-A612-FEAFD226AF8A}" dt="2026-06-30T17:15:22.788" v="18745" actId="20577"/>
        <pc:sldMkLst>
          <pc:docMk/>
          <pc:sldMk cId="2045001380" sldId="690"/>
        </pc:sldMkLst>
      </pc:sldChg>
      <pc:sldChg chg="modSp add mod modNotesTx">
        <pc:chgData name="Graham Budd" userId="af676bb8-5659-4a2c-9b2e-dcf274225788" providerId="ADAL" clId="{53ACC6F4-4FD2-41BC-A612-FEAFD226AF8A}" dt="2026-06-29T17:52:49.823" v="9166" actId="20577"/>
        <pc:sldMkLst>
          <pc:docMk/>
          <pc:sldMk cId="3200508969" sldId="697"/>
        </pc:sldMkLst>
        <pc:spChg chg="mod">
          <ac:chgData name="Graham Budd" userId="af676bb8-5659-4a2c-9b2e-dcf274225788" providerId="ADAL" clId="{53ACC6F4-4FD2-41BC-A612-FEAFD226AF8A}" dt="2026-06-29T17:45:04.037" v="8854" actId="20577"/>
          <ac:spMkLst>
            <pc:docMk/>
            <pc:sldMk cId="3200508969" sldId="697"/>
            <ac:spMk id="3" creationId="{9700BDE8-95F0-D01F-8779-E14A25ACCFCB}"/>
          </ac:spMkLst>
        </pc:spChg>
      </pc:sldChg>
      <pc:sldChg chg="addSp delSp modSp add mod modAnim modNotesTx">
        <pc:chgData name="Graham Budd" userId="af676bb8-5659-4a2c-9b2e-dcf274225788" providerId="ADAL" clId="{53ACC6F4-4FD2-41BC-A612-FEAFD226AF8A}" dt="2026-07-01T07:04:42.242" v="26577" actId="20577"/>
        <pc:sldMkLst>
          <pc:docMk/>
          <pc:sldMk cId="2057340219" sldId="710"/>
        </pc:sldMkLst>
        <pc:spChg chg="add mod">
          <ac:chgData name="Graham Budd" userId="af676bb8-5659-4a2c-9b2e-dcf274225788" providerId="ADAL" clId="{53ACC6F4-4FD2-41BC-A612-FEAFD226AF8A}" dt="2026-07-01T06:52:07.003" v="25749" actId="14100"/>
          <ac:spMkLst>
            <pc:docMk/>
            <pc:sldMk cId="2057340219" sldId="710"/>
            <ac:spMk id="2" creationId="{9F1D9B0F-C731-D292-A77B-28B2CAEC1B7C}"/>
          </ac:spMkLst>
        </pc:spChg>
        <pc:spChg chg="del mod">
          <ac:chgData name="Graham Budd" userId="af676bb8-5659-4a2c-9b2e-dcf274225788" providerId="ADAL" clId="{53ACC6F4-4FD2-41BC-A612-FEAFD226AF8A}" dt="2026-07-01T06:47:07.919" v="25627" actId="478"/>
          <ac:spMkLst>
            <pc:docMk/>
            <pc:sldMk cId="2057340219" sldId="710"/>
            <ac:spMk id="3" creationId="{5D2544AB-1532-1EE4-B62A-976CE1A3A3F5}"/>
          </ac:spMkLst>
        </pc:spChg>
        <pc:spChg chg="del mod">
          <ac:chgData name="Graham Budd" userId="af676bb8-5659-4a2c-9b2e-dcf274225788" providerId="ADAL" clId="{53ACC6F4-4FD2-41BC-A612-FEAFD226AF8A}" dt="2026-07-01T06:47:05.591" v="25625" actId="478"/>
          <ac:spMkLst>
            <pc:docMk/>
            <pc:sldMk cId="2057340219" sldId="710"/>
            <ac:spMk id="4" creationId="{8DDF8776-F4AB-46E1-7D4E-997EBC18CBF0}"/>
          </ac:spMkLst>
        </pc:spChg>
        <pc:spChg chg="add mod">
          <ac:chgData name="Graham Budd" userId="af676bb8-5659-4a2c-9b2e-dcf274225788" providerId="ADAL" clId="{53ACC6F4-4FD2-41BC-A612-FEAFD226AF8A}" dt="2026-07-01T06:57:39.190" v="25950" actId="20577"/>
          <ac:spMkLst>
            <pc:docMk/>
            <pc:sldMk cId="2057340219" sldId="710"/>
            <ac:spMk id="5" creationId="{A524BE18-49FB-1E84-332E-62F2B44C00C5}"/>
          </ac:spMkLst>
        </pc:spChg>
        <pc:spChg chg="add del mod">
          <ac:chgData name="Graham Budd" userId="af676bb8-5659-4a2c-9b2e-dcf274225788" providerId="ADAL" clId="{53ACC6F4-4FD2-41BC-A612-FEAFD226AF8A}" dt="2026-06-30T22:45:05.969" v="21970" actId="478"/>
          <ac:spMkLst>
            <pc:docMk/>
            <pc:sldMk cId="2057340219" sldId="710"/>
            <ac:spMk id="6" creationId="{7E802E7B-15C6-351D-59FB-4D3988B3220E}"/>
          </ac:spMkLst>
        </pc:spChg>
        <pc:spChg chg="add del mod">
          <ac:chgData name="Graham Budd" userId="af676bb8-5659-4a2c-9b2e-dcf274225788" providerId="ADAL" clId="{53ACC6F4-4FD2-41BC-A612-FEAFD226AF8A}" dt="2026-06-30T22:45:05.031" v="21969" actId="478"/>
          <ac:spMkLst>
            <pc:docMk/>
            <pc:sldMk cId="2057340219" sldId="710"/>
            <ac:spMk id="7" creationId="{7E4DE447-ECF9-B422-3F69-F32FE1CFB453}"/>
          </ac:spMkLst>
        </pc:spChg>
        <pc:spChg chg="add mod">
          <ac:chgData name="Graham Budd" userId="af676bb8-5659-4a2c-9b2e-dcf274225788" providerId="ADAL" clId="{53ACC6F4-4FD2-41BC-A612-FEAFD226AF8A}" dt="2026-07-01T07:01:07.665" v="26221" actId="14100"/>
          <ac:spMkLst>
            <pc:docMk/>
            <pc:sldMk cId="2057340219" sldId="710"/>
            <ac:spMk id="8" creationId="{79C88F13-7F92-61A3-89B7-BFE5106BECEB}"/>
          </ac:spMkLst>
        </pc:spChg>
        <pc:spChg chg="add mod">
          <ac:chgData name="Graham Budd" userId="af676bb8-5659-4a2c-9b2e-dcf274225788" providerId="ADAL" clId="{53ACC6F4-4FD2-41BC-A612-FEAFD226AF8A}" dt="2026-07-01T07:01:00.214" v="26220" actId="20577"/>
          <ac:spMkLst>
            <pc:docMk/>
            <pc:sldMk cId="2057340219" sldId="710"/>
            <ac:spMk id="9" creationId="{F69EB6F8-8209-0B7B-D4BB-C1D997A37901}"/>
          </ac:spMkLst>
        </pc:spChg>
        <pc:spChg chg="add mod">
          <ac:chgData name="Graham Budd" userId="af676bb8-5659-4a2c-9b2e-dcf274225788" providerId="ADAL" clId="{53ACC6F4-4FD2-41BC-A612-FEAFD226AF8A}" dt="2026-07-01T06:54:58.045" v="25771" actId="1076"/>
          <ac:spMkLst>
            <pc:docMk/>
            <pc:sldMk cId="2057340219" sldId="710"/>
            <ac:spMk id="11" creationId="{C4B0ED0C-8E1F-6666-C411-3BEED48E70D0}"/>
          </ac:spMkLst>
        </pc:spChg>
        <pc:spChg chg="add mod">
          <ac:chgData name="Graham Budd" userId="af676bb8-5659-4a2c-9b2e-dcf274225788" providerId="ADAL" clId="{53ACC6F4-4FD2-41BC-A612-FEAFD226AF8A}" dt="2026-07-01T06:54:58.045" v="25771" actId="1076"/>
          <ac:spMkLst>
            <pc:docMk/>
            <pc:sldMk cId="2057340219" sldId="710"/>
            <ac:spMk id="12" creationId="{592ECD4B-B43A-B865-9654-F6E92DDC926B}"/>
          </ac:spMkLst>
        </pc:spChg>
        <pc:spChg chg="add mod">
          <ac:chgData name="Graham Budd" userId="af676bb8-5659-4a2c-9b2e-dcf274225788" providerId="ADAL" clId="{53ACC6F4-4FD2-41BC-A612-FEAFD226AF8A}" dt="2026-07-01T06:51:15.088" v="25726" actId="20577"/>
          <ac:spMkLst>
            <pc:docMk/>
            <pc:sldMk cId="2057340219" sldId="710"/>
            <ac:spMk id="13" creationId="{1979226A-9967-EEDF-A7B5-04340D2A708F}"/>
          </ac:spMkLst>
        </pc:spChg>
        <pc:picChg chg="add mod">
          <ac:chgData name="Graham Budd" userId="af676bb8-5659-4a2c-9b2e-dcf274225788" providerId="ADAL" clId="{53ACC6F4-4FD2-41BC-A612-FEAFD226AF8A}" dt="2026-07-01T06:54:58.045" v="25771" actId="1076"/>
          <ac:picMkLst>
            <pc:docMk/>
            <pc:sldMk cId="2057340219" sldId="710"/>
            <ac:picMk id="10" creationId="{A23DB67B-AF6D-3864-9BB6-4E2B030CF5F3}"/>
          </ac:picMkLst>
        </pc:picChg>
      </pc:sldChg>
      <pc:sldChg chg="add">
        <pc:chgData name="Graham Budd" userId="af676bb8-5659-4a2c-9b2e-dcf274225788" providerId="ADAL" clId="{53ACC6F4-4FD2-41BC-A612-FEAFD226AF8A}" dt="2026-06-14T12:08:05.897" v="1750"/>
        <pc:sldMkLst>
          <pc:docMk/>
          <pc:sldMk cId="51090483" sldId="713"/>
        </pc:sldMkLst>
      </pc:sldChg>
      <pc:sldChg chg="addSp delSp modSp add mod modNotesTx">
        <pc:chgData name="Graham Budd" userId="af676bb8-5659-4a2c-9b2e-dcf274225788" providerId="ADAL" clId="{53ACC6F4-4FD2-41BC-A612-FEAFD226AF8A}" dt="2026-07-01T07:59:13.515" v="29989" actId="20577"/>
        <pc:sldMkLst>
          <pc:docMk/>
          <pc:sldMk cId="3845268336" sldId="717"/>
        </pc:sldMkLst>
        <pc:spChg chg="mod">
          <ac:chgData name="Graham Budd" userId="af676bb8-5659-4a2c-9b2e-dcf274225788" providerId="ADAL" clId="{53ACC6F4-4FD2-41BC-A612-FEAFD226AF8A}" dt="2026-06-28T09:42:01.109" v="2964" actId="1582"/>
          <ac:spMkLst>
            <pc:docMk/>
            <pc:sldMk cId="3845268336" sldId="717"/>
            <ac:spMk id="10" creationId="{0A0E2EC0-09F3-EB6E-6269-06399DB5B8A5}"/>
          </ac:spMkLst>
        </pc:spChg>
        <pc:spChg chg="mod">
          <ac:chgData name="Graham Budd" userId="af676bb8-5659-4a2c-9b2e-dcf274225788" providerId="ADAL" clId="{53ACC6F4-4FD2-41BC-A612-FEAFD226AF8A}" dt="2026-06-28T09:42:01.109" v="2964" actId="1582"/>
          <ac:spMkLst>
            <pc:docMk/>
            <pc:sldMk cId="3845268336" sldId="717"/>
            <ac:spMk id="30" creationId="{2BC5B57E-C996-E626-546A-E61BE73E457C}"/>
          </ac:spMkLst>
        </pc:spChg>
        <pc:spChg chg="mod">
          <ac:chgData name="Graham Budd" userId="af676bb8-5659-4a2c-9b2e-dcf274225788" providerId="ADAL" clId="{53ACC6F4-4FD2-41BC-A612-FEAFD226AF8A}" dt="2026-06-28T09:42:01.109" v="2964" actId="1582"/>
          <ac:spMkLst>
            <pc:docMk/>
            <pc:sldMk cId="3845268336" sldId="717"/>
            <ac:spMk id="36" creationId="{5A9F5FE1-E9BC-D7E9-64DE-D77CA7EFABA5}"/>
          </ac:spMkLst>
        </pc:spChg>
        <pc:spChg chg="mod">
          <ac:chgData name="Graham Budd" userId="af676bb8-5659-4a2c-9b2e-dcf274225788" providerId="ADAL" clId="{53ACC6F4-4FD2-41BC-A612-FEAFD226AF8A}" dt="2026-06-28T09:42:01.109" v="2964" actId="1582"/>
          <ac:spMkLst>
            <pc:docMk/>
            <pc:sldMk cId="3845268336" sldId="717"/>
            <ac:spMk id="50" creationId="{2960485D-BE26-025F-C9D5-234DE6082221}"/>
          </ac:spMkLst>
        </pc:spChg>
        <pc:spChg chg="mod">
          <ac:chgData name="Graham Budd" userId="af676bb8-5659-4a2c-9b2e-dcf274225788" providerId="ADAL" clId="{53ACC6F4-4FD2-41BC-A612-FEAFD226AF8A}" dt="2026-06-28T09:42:01.109" v="2964" actId="1582"/>
          <ac:spMkLst>
            <pc:docMk/>
            <pc:sldMk cId="3845268336" sldId="717"/>
            <ac:spMk id="72" creationId="{5DBB61DC-C137-8343-55CD-EE8B74C257FA}"/>
          </ac:spMkLst>
        </pc:spChg>
      </pc:sldChg>
      <pc:sldChg chg="addSp delSp modSp add mod delAnim modAnim modNotesTx">
        <pc:chgData name="Graham Budd" userId="af676bb8-5659-4a2c-9b2e-dcf274225788" providerId="ADAL" clId="{53ACC6F4-4FD2-41BC-A612-FEAFD226AF8A}" dt="2026-07-01T08:10:18.368" v="30327" actId="20577"/>
        <pc:sldMkLst>
          <pc:docMk/>
          <pc:sldMk cId="2540253285" sldId="719"/>
        </pc:sldMkLst>
        <pc:spChg chg="mod">
          <ac:chgData name="Graham Budd" userId="af676bb8-5659-4a2c-9b2e-dcf274225788" providerId="ADAL" clId="{53ACC6F4-4FD2-41BC-A612-FEAFD226AF8A}" dt="2026-06-14T09:22:02.005" v="1310" actId="14100"/>
          <ac:spMkLst>
            <pc:docMk/>
            <pc:sldMk cId="2540253285" sldId="719"/>
            <ac:spMk id="3" creationId="{87360EB1-799A-932C-E95A-09A12C637B6A}"/>
          </ac:spMkLst>
        </pc:spChg>
        <pc:spChg chg="mod">
          <ac:chgData name="Graham Budd" userId="af676bb8-5659-4a2c-9b2e-dcf274225788" providerId="ADAL" clId="{53ACC6F4-4FD2-41BC-A612-FEAFD226AF8A}" dt="2026-06-28T09:42:25.716" v="2965" actId="1582"/>
          <ac:spMkLst>
            <pc:docMk/>
            <pc:sldMk cId="2540253285" sldId="719"/>
            <ac:spMk id="4" creationId="{42C5E7BA-E5BD-19C4-C5B1-94C79AEF23AC}"/>
          </ac:spMkLst>
        </pc:spChg>
        <pc:spChg chg="mod">
          <ac:chgData name="Graham Budd" userId="af676bb8-5659-4a2c-9b2e-dcf274225788" providerId="ADAL" clId="{53ACC6F4-4FD2-41BC-A612-FEAFD226AF8A}" dt="2026-06-28T09:42:25.716" v="2965" actId="1582"/>
          <ac:spMkLst>
            <pc:docMk/>
            <pc:sldMk cId="2540253285" sldId="719"/>
            <ac:spMk id="10" creationId="{DF4E2A89-6E0E-E9C6-FA23-6856E0F8E26E}"/>
          </ac:spMkLst>
        </pc:spChg>
        <pc:spChg chg="mod">
          <ac:chgData name="Graham Budd" userId="af676bb8-5659-4a2c-9b2e-dcf274225788" providerId="ADAL" clId="{53ACC6F4-4FD2-41BC-A612-FEAFD226AF8A}" dt="2026-06-28T09:52:28.773" v="2982" actId="208"/>
          <ac:spMkLst>
            <pc:docMk/>
            <pc:sldMk cId="2540253285" sldId="719"/>
            <ac:spMk id="14" creationId="{A7532D71-0F9B-2F38-D06B-BD70D2B5133D}"/>
          </ac:spMkLst>
        </pc:spChg>
        <pc:spChg chg="mod">
          <ac:chgData name="Graham Budd" userId="af676bb8-5659-4a2c-9b2e-dcf274225788" providerId="ADAL" clId="{53ACC6F4-4FD2-41BC-A612-FEAFD226AF8A}" dt="2026-06-28T09:42:25.716" v="2965" actId="1582"/>
          <ac:spMkLst>
            <pc:docMk/>
            <pc:sldMk cId="2540253285" sldId="719"/>
            <ac:spMk id="30" creationId="{705290C9-7481-1F4E-C4FF-BAA1F559F258}"/>
          </ac:spMkLst>
        </pc:spChg>
        <pc:spChg chg="mod">
          <ac:chgData name="Graham Budd" userId="af676bb8-5659-4a2c-9b2e-dcf274225788" providerId="ADAL" clId="{53ACC6F4-4FD2-41BC-A612-FEAFD226AF8A}" dt="2026-06-28T09:52:28.773" v="2982" actId="208"/>
          <ac:spMkLst>
            <pc:docMk/>
            <pc:sldMk cId="2540253285" sldId="719"/>
            <ac:spMk id="33" creationId="{C39FC6E4-7AB1-CFAF-7729-C7E267587EEF}"/>
          </ac:spMkLst>
        </pc:spChg>
        <pc:spChg chg="mod">
          <ac:chgData name="Graham Budd" userId="af676bb8-5659-4a2c-9b2e-dcf274225788" providerId="ADAL" clId="{53ACC6F4-4FD2-41BC-A612-FEAFD226AF8A}" dt="2026-06-28T09:42:25.716" v="2965" actId="1582"/>
          <ac:spMkLst>
            <pc:docMk/>
            <pc:sldMk cId="2540253285" sldId="719"/>
            <ac:spMk id="36" creationId="{545AC5BB-0FEB-FC4C-466A-10FF7C26370B}"/>
          </ac:spMkLst>
        </pc:spChg>
        <pc:spChg chg="mod">
          <ac:chgData name="Graham Budd" userId="af676bb8-5659-4a2c-9b2e-dcf274225788" providerId="ADAL" clId="{53ACC6F4-4FD2-41BC-A612-FEAFD226AF8A}" dt="2026-06-28T09:52:14.444" v="2981" actId="208"/>
          <ac:spMkLst>
            <pc:docMk/>
            <pc:sldMk cId="2540253285" sldId="719"/>
            <ac:spMk id="37" creationId="{C5BCEBCA-BD8D-40DF-4323-9D61E3EC880C}"/>
          </ac:spMkLst>
        </pc:spChg>
        <pc:spChg chg="mod">
          <ac:chgData name="Graham Budd" userId="af676bb8-5659-4a2c-9b2e-dcf274225788" providerId="ADAL" clId="{53ACC6F4-4FD2-41BC-A612-FEAFD226AF8A}" dt="2026-06-28T09:51:52.430" v="2980" actId="208"/>
          <ac:spMkLst>
            <pc:docMk/>
            <pc:sldMk cId="2540253285" sldId="719"/>
            <ac:spMk id="50" creationId="{7D98E7B8-DD4D-F8C4-12F8-CB25F98F39BF}"/>
          </ac:spMkLst>
        </pc:spChg>
        <pc:spChg chg="mod">
          <ac:chgData name="Graham Budd" userId="af676bb8-5659-4a2c-9b2e-dcf274225788" providerId="ADAL" clId="{53ACC6F4-4FD2-41BC-A612-FEAFD226AF8A}" dt="2026-06-28T09:42:25.716" v="2965" actId="1582"/>
          <ac:spMkLst>
            <pc:docMk/>
            <pc:sldMk cId="2540253285" sldId="719"/>
            <ac:spMk id="72" creationId="{6657DCF6-33ED-EF5F-7A86-4A1C3B656FCF}"/>
          </ac:spMkLst>
        </pc:spChg>
      </pc:sldChg>
      <pc:sldChg chg="addSp modSp add mod">
        <pc:chgData name="Graham Budd" userId="af676bb8-5659-4a2c-9b2e-dcf274225788" providerId="ADAL" clId="{53ACC6F4-4FD2-41BC-A612-FEAFD226AF8A}" dt="2026-06-29T15:30:06.675" v="6951" actId="14100"/>
        <pc:sldMkLst>
          <pc:docMk/>
          <pc:sldMk cId="254720951" sldId="721"/>
        </pc:sldMkLst>
        <pc:spChg chg="add mod">
          <ac:chgData name="Graham Budd" userId="af676bb8-5659-4a2c-9b2e-dcf274225788" providerId="ADAL" clId="{53ACC6F4-4FD2-41BC-A612-FEAFD226AF8A}" dt="2026-06-29T15:29:28.241" v="6946" actId="208"/>
          <ac:spMkLst>
            <pc:docMk/>
            <pc:sldMk cId="254720951" sldId="721"/>
            <ac:spMk id="5" creationId="{C2282515-9B83-B128-1D90-2AC62330843D}"/>
          </ac:spMkLst>
        </pc:spChg>
        <pc:cxnChg chg="add mod">
          <ac:chgData name="Graham Budd" userId="af676bb8-5659-4a2c-9b2e-dcf274225788" providerId="ADAL" clId="{53ACC6F4-4FD2-41BC-A612-FEAFD226AF8A}" dt="2026-06-29T15:29:46.844" v="6948" actId="208"/>
          <ac:cxnSpMkLst>
            <pc:docMk/>
            <pc:sldMk cId="254720951" sldId="721"/>
            <ac:cxnSpMk id="7" creationId="{85486C76-1355-87B3-96BA-CC9CFF159F0D}"/>
          </ac:cxnSpMkLst>
        </pc:cxnChg>
        <pc:cxnChg chg="add mod">
          <ac:chgData name="Graham Budd" userId="af676bb8-5659-4a2c-9b2e-dcf274225788" providerId="ADAL" clId="{53ACC6F4-4FD2-41BC-A612-FEAFD226AF8A}" dt="2026-06-29T15:30:06.675" v="6951" actId="14100"/>
          <ac:cxnSpMkLst>
            <pc:docMk/>
            <pc:sldMk cId="254720951" sldId="721"/>
            <ac:cxnSpMk id="10" creationId="{0FF2DD23-3407-A733-841A-F4CE5D88940E}"/>
          </ac:cxnSpMkLst>
        </pc:cxnChg>
      </pc:sldChg>
      <pc:sldChg chg="addSp delSp modSp add mod delAnim modAnim">
        <pc:chgData name="Graham Budd" userId="af676bb8-5659-4a2c-9b2e-dcf274225788" providerId="ADAL" clId="{53ACC6F4-4FD2-41BC-A612-FEAFD226AF8A}" dt="2026-06-28T10:41:19.267" v="3164"/>
        <pc:sldMkLst>
          <pc:docMk/>
          <pc:sldMk cId="3708833071" sldId="722"/>
        </pc:sldMkLst>
        <pc:spChg chg="add mod">
          <ac:chgData name="Graham Budd" userId="af676bb8-5659-4a2c-9b2e-dcf274225788" providerId="ADAL" clId="{53ACC6F4-4FD2-41BC-A612-FEAFD226AF8A}" dt="2026-06-28T10:33:57.784" v="3127" actId="113"/>
          <ac:spMkLst>
            <pc:docMk/>
            <pc:sldMk cId="3708833071" sldId="722"/>
            <ac:spMk id="4" creationId="{0F2A65E1-3992-0AD4-FC54-E5F8E70F6880}"/>
          </ac:spMkLst>
        </pc:spChg>
        <pc:spChg chg="add mod">
          <ac:chgData name="Graham Budd" userId="af676bb8-5659-4a2c-9b2e-dcf274225788" providerId="ADAL" clId="{53ACC6F4-4FD2-41BC-A612-FEAFD226AF8A}" dt="2026-06-28T10:27:36.026" v="3103" actId="207"/>
          <ac:spMkLst>
            <pc:docMk/>
            <pc:sldMk cId="3708833071" sldId="722"/>
            <ac:spMk id="5" creationId="{013232BD-1C8F-30D7-AFCF-3A2C8491EB3B}"/>
          </ac:spMkLst>
        </pc:spChg>
        <pc:spChg chg="add mod">
          <ac:chgData name="Graham Budd" userId="af676bb8-5659-4a2c-9b2e-dcf274225788" providerId="ADAL" clId="{53ACC6F4-4FD2-41BC-A612-FEAFD226AF8A}" dt="2026-06-28T10:31:39.101" v="3120" actId="207"/>
          <ac:spMkLst>
            <pc:docMk/>
            <pc:sldMk cId="3708833071" sldId="722"/>
            <ac:spMk id="6" creationId="{E5BF7B52-DAC9-CB8C-9E3B-6C7E7A35EC04}"/>
          </ac:spMkLst>
        </pc:spChg>
        <pc:spChg chg="add del">
          <ac:chgData name="Graham Budd" userId="af676bb8-5659-4a2c-9b2e-dcf274225788" providerId="ADAL" clId="{53ACC6F4-4FD2-41BC-A612-FEAFD226AF8A}" dt="2026-06-28T10:26:18.771" v="3097" actId="478"/>
          <ac:spMkLst>
            <pc:docMk/>
            <pc:sldMk cId="3708833071" sldId="722"/>
            <ac:spMk id="28" creationId="{6A5562F2-E0B1-6371-0B40-6BD530615CF1}"/>
          </ac:spMkLst>
        </pc:spChg>
        <pc:spChg chg="mod">
          <ac:chgData name="Graham Budd" userId="af676bb8-5659-4a2c-9b2e-dcf274225788" providerId="ADAL" clId="{53ACC6F4-4FD2-41BC-A612-FEAFD226AF8A}" dt="2026-06-28T10:10:55.117" v="3015" actId="2711"/>
          <ac:spMkLst>
            <pc:docMk/>
            <pc:sldMk cId="3708833071" sldId="722"/>
            <ac:spMk id="347" creationId="{9162F150-3F9E-26CB-0787-1948B7A55259}"/>
          </ac:spMkLst>
        </pc:spChg>
      </pc:sldChg>
      <pc:sldChg chg="modSp add mod modNotesTx">
        <pc:chgData name="Graham Budd" userId="af676bb8-5659-4a2c-9b2e-dcf274225788" providerId="ADAL" clId="{53ACC6F4-4FD2-41BC-A612-FEAFD226AF8A}" dt="2026-06-29T18:01:30.023" v="10025" actId="5793"/>
        <pc:sldMkLst>
          <pc:docMk/>
          <pc:sldMk cId="3449565293" sldId="731"/>
        </pc:sldMkLst>
        <pc:spChg chg="mod">
          <ac:chgData name="Graham Budd" userId="af676bb8-5659-4a2c-9b2e-dcf274225788" providerId="ADAL" clId="{53ACC6F4-4FD2-41BC-A612-FEAFD226AF8A}" dt="2026-06-29T18:00:20.149" v="9957" actId="20577"/>
          <ac:spMkLst>
            <pc:docMk/>
            <pc:sldMk cId="3449565293" sldId="731"/>
            <ac:spMk id="5" creationId="{740AC4FE-17BC-FDF4-F9FA-64C5142C3456}"/>
          </ac:spMkLst>
        </pc:spChg>
        <pc:spChg chg="mod">
          <ac:chgData name="Graham Budd" userId="af676bb8-5659-4a2c-9b2e-dcf274225788" providerId="ADAL" clId="{53ACC6F4-4FD2-41BC-A612-FEAFD226AF8A}" dt="2026-06-28T11:30:48.038" v="3374" actId="20577"/>
          <ac:spMkLst>
            <pc:docMk/>
            <pc:sldMk cId="3449565293" sldId="731"/>
            <ac:spMk id="13" creationId="{FFFD0731-E5A4-B410-E5AC-4E519DE8687A}"/>
          </ac:spMkLst>
        </pc:spChg>
      </pc:sldChg>
      <pc:sldChg chg="modSp add mod modNotesTx">
        <pc:chgData name="Graham Budd" userId="af676bb8-5659-4a2c-9b2e-dcf274225788" providerId="ADAL" clId="{53ACC6F4-4FD2-41BC-A612-FEAFD226AF8A}" dt="2026-06-29T17:37:05.923" v="8636" actId="20577"/>
        <pc:sldMkLst>
          <pc:docMk/>
          <pc:sldMk cId="3444541667" sldId="734"/>
        </pc:sldMkLst>
        <pc:spChg chg="mod">
          <ac:chgData name="Graham Budd" userId="af676bb8-5659-4a2c-9b2e-dcf274225788" providerId="ADAL" clId="{53ACC6F4-4FD2-41BC-A612-FEAFD226AF8A}" dt="2026-06-29T17:27:12.409" v="8091" actId="1076"/>
          <ac:spMkLst>
            <pc:docMk/>
            <pc:sldMk cId="3444541667" sldId="734"/>
            <ac:spMk id="3" creationId="{CC23B455-7A33-EC05-00E2-EB17B8BBF643}"/>
          </ac:spMkLst>
        </pc:spChg>
      </pc:sldChg>
      <pc:sldChg chg="modSp add mod modNotesTx">
        <pc:chgData name="Graham Budd" userId="af676bb8-5659-4a2c-9b2e-dcf274225788" providerId="ADAL" clId="{53ACC6F4-4FD2-41BC-A612-FEAFD226AF8A}" dt="2026-06-29T15:11:10.534" v="6763" actId="5793"/>
        <pc:sldMkLst>
          <pc:docMk/>
          <pc:sldMk cId="1567800444" sldId="737"/>
        </pc:sldMkLst>
        <pc:spChg chg="mod">
          <ac:chgData name="Graham Budd" userId="af676bb8-5659-4a2c-9b2e-dcf274225788" providerId="ADAL" clId="{53ACC6F4-4FD2-41BC-A612-FEAFD226AF8A}" dt="2026-06-28T11:00:34.971" v="3254" actId="1036"/>
          <ac:spMkLst>
            <pc:docMk/>
            <pc:sldMk cId="1567800444" sldId="737"/>
            <ac:spMk id="15" creationId="{6F03B843-EF58-B162-258C-F87850E137E5}"/>
          </ac:spMkLst>
        </pc:spChg>
        <pc:spChg chg="mod">
          <ac:chgData name="Graham Budd" userId="af676bb8-5659-4a2c-9b2e-dcf274225788" providerId="ADAL" clId="{53ACC6F4-4FD2-41BC-A612-FEAFD226AF8A}" dt="2026-06-28T11:00:34.971" v="3254" actId="1036"/>
          <ac:spMkLst>
            <pc:docMk/>
            <pc:sldMk cId="1567800444" sldId="737"/>
            <ac:spMk id="16" creationId="{52FFA60B-CE7D-9924-9EB2-A04931CE254C}"/>
          </ac:spMkLst>
        </pc:spChg>
        <pc:grpChg chg="mod">
          <ac:chgData name="Graham Budd" userId="af676bb8-5659-4a2c-9b2e-dcf274225788" providerId="ADAL" clId="{53ACC6F4-4FD2-41BC-A612-FEAFD226AF8A}" dt="2026-06-28T11:00:16.535" v="3238" actId="14100"/>
          <ac:grpSpMkLst>
            <pc:docMk/>
            <pc:sldMk cId="1567800444" sldId="737"/>
            <ac:grpSpMk id="14" creationId="{830D2692-D0E5-585A-33E1-26C505F55AB1}"/>
          </ac:grpSpMkLst>
        </pc:grpChg>
      </pc:sldChg>
      <pc:sldChg chg="addSp delSp modSp add mod modAnim modNotesTx">
        <pc:chgData name="Graham Budd" userId="af676bb8-5659-4a2c-9b2e-dcf274225788" providerId="ADAL" clId="{53ACC6F4-4FD2-41BC-A612-FEAFD226AF8A}" dt="2026-06-30T17:11:53.507" v="18740" actId="20577"/>
        <pc:sldMkLst>
          <pc:docMk/>
          <pc:sldMk cId="2323162453" sldId="746"/>
        </pc:sldMkLst>
        <pc:spChg chg="add mod">
          <ac:chgData name="Graham Budd" userId="af676bb8-5659-4a2c-9b2e-dcf274225788" providerId="ADAL" clId="{53ACC6F4-4FD2-41BC-A612-FEAFD226AF8A}" dt="2026-06-28T10:15:12.026" v="3062" actId="122"/>
          <ac:spMkLst>
            <pc:docMk/>
            <pc:sldMk cId="2323162453" sldId="746"/>
            <ac:spMk id="4" creationId="{9D683910-F59B-8E30-D731-76D767CE9F23}"/>
          </ac:spMkLst>
        </pc:spChg>
        <pc:spChg chg="add mod">
          <ac:chgData name="Graham Budd" userId="af676bb8-5659-4a2c-9b2e-dcf274225788" providerId="ADAL" clId="{53ACC6F4-4FD2-41BC-A612-FEAFD226AF8A}" dt="2026-06-28T10:15:22.090" v="3064" actId="208"/>
          <ac:spMkLst>
            <pc:docMk/>
            <pc:sldMk cId="2323162453" sldId="746"/>
            <ac:spMk id="5" creationId="{6FE4A1B8-B399-CCFA-7CB9-CE5785C275E4}"/>
          </ac:spMkLst>
        </pc:spChg>
        <pc:spChg chg="add mod">
          <ac:chgData name="Graham Budd" userId="af676bb8-5659-4a2c-9b2e-dcf274225788" providerId="ADAL" clId="{53ACC6F4-4FD2-41BC-A612-FEAFD226AF8A}" dt="2026-06-28T10:15:16.899" v="3063" actId="1076"/>
          <ac:spMkLst>
            <pc:docMk/>
            <pc:sldMk cId="2323162453" sldId="746"/>
            <ac:spMk id="6" creationId="{D2C70430-8345-8405-0C23-C494691332CA}"/>
          </ac:spMkLst>
        </pc:spChg>
        <pc:spChg chg="add mod">
          <ac:chgData name="Graham Budd" userId="af676bb8-5659-4a2c-9b2e-dcf274225788" providerId="ADAL" clId="{53ACC6F4-4FD2-41BC-A612-FEAFD226AF8A}" dt="2026-06-28T10:17:06.825" v="3078" actId="404"/>
          <ac:spMkLst>
            <pc:docMk/>
            <pc:sldMk cId="2323162453" sldId="746"/>
            <ac:spMk id="15" creationId="{F23EEAD1-17B7-68B9-AE42-769820F30DF2}"/>
          </ac:spMkLst>
        </pc:spChg>
        <pc:picChg chg="add mod">
          <ac:chgData name="Graham Budd" userId="af676bb8-5659-4a2c-9b2e-dcf274225788" providerId="ADAL" clId="{53ACC6F4-4FD2-41BC-A612-FEAFD226AF8A}" dt="2026-06-28T10:16:52.924" v="3076" actId="1076"/>
          <ac:picMkLst>
            <pc:docMk/>
            <pc:sldMk cId="2323162453" sldId="746"/>
            <ac:picMk id="14" creationId="{B0C997E9-2545-2BE3-2913-6D170AA6F6B6}"/>
          </ac:picMkLst>
        </pc:picChg>
      </pc:sldChg>
      <pc:sldChg chg="modSp add mod ord modNotesTx">
        <pc:chgData name="Graham Budd" userId="af676bb8-5659-4a2c-9b2e-dcf274225788" providerId="ADAL" clId="{53ACC6F4-4FD2-41BC-A612-FEAFD226AF8A}" dt="2026-06-29T20:04:31.358" v="17472" actId="20577"/>
        <pc:sldMkLst>
          <pc:docMk/>
          <pc:sldMk cId="3687080591" sldId="748"/>
        </pc:sldMkLst>
        <pc:spChg chg="mod">
          <ac:chgData name="Graham Budd" userId="af676bb8-5659-4a2c-9b2e-dcf274225788" providerId="ADAL" clId="{53ACC6F4-4FD2-41BC-A612-FEAFD226AF8A}" dt="2026-06-28T22:01:45.061" v="6688" actId="207"/>
          <ac:spMkLst>
            <pc:docMk/>
            <pc:sldMk cId="3687080591" sldId="748"/>
            <ac:spMk id="3" creationId="{74702E91-0307-2039-C15F-F4298E34C8CF}"/>
          </ac:spMkLst>
        </pc:spChg>
        <pc:spChg chg="mod">
          <ac:chgData name="Graham Budd" userId="af676bb8-5659-4a2c-9b2e-dcf274225788" providerId="ADAL" clId="{53ACC6F4-4FD2-41BC-A612-FEAFD226AF8A}" dt="2026-06-28T22:01:40.871" v="6687" actId="1076"/>
          <ac:spMkLst>
            <pc:docMk/>
            <pc:sldMk cId="3687080591" sldId="748"/>
            <ac:spMk id="5" creationId="{5D12185F-D046-70F1-E507-5D3421BD1530}"/>
          </ac:spMkLst>
        </pc:spChg>
        <pc:spChg chg="mod">
          <ac:chgData name="Graham Budd" userId="af676bb8-5659-4a2c-9b2e-dcf274225788" providerId="ADAL" clId="{53ACC6F4-4FD2-41BC-A612-FEAFD226AF8A}" dt="2026-06-29T19:23:48.402" v="14645" actId="14100"/>
          <ac:spMkLst>
            <pc:docMk/>
            <pc:sldMk cId="3687080591" sldId="748"/>
            <ac:spMk id="6" creationId="{3E8AF176-AA58-553C-73A2-D533C1196C5A}"/>
          </ac:spMkLst>
        </pc:spChg>
        <pc:spChg chg="mod">
          <ac:chgData name="Graham Budd" userId="af676bb8-5659-4a2c-9b2e-dcf274225788" providerId="ADAL" clId="{53ACC6F4-4FD2-41BC-A612-FEAFD226AF8A}" dt="2026-06-29T19:20:36.830" v="14515" actId="20577"/>
          <ac:spMkLst>
            <pc:docMk/>
            <pc:sldMk cId="3687080591" sldId="748"/>
            <ac:spMk id="9" creationId="{F2E1DDFC-0E02-505B-5E03-65FCD1FD795C}"/>
          </ac:spMkLst>
        </pc:spChg>
        <pc:spChg chg="mod">
          <ac:chgData name="Graham Budd" userId="af676bb8-5659-4a2c-9b2e-dcf274225788" providerId="ADAL" clId="{53ACC6F4-4FD2-41BC-A612-FEAFD226AF8A}" dt="2026-06-29T19:23:51.943" v="14646" actId="14100"/>
          <ac:spMkLst>
            <pc:docMk/>
            <pc:sldMk cId="3687080591" sldId="748"/>
            <ac:spMk id="10" creationId="{DB3FD26F-57A4-F7D8-A434-542000AB64F0}"/>
          </ac:spMkLst>
        </pc:spChg>
      </pc:sldChg>
      <pc:sldChg chg="addSp delSp modSp add mod ord modAnim">
        <pc:chgData name="Graham Budd" userId="af676bb8-5659-4a2c-9b2e-dcf274225788" providerId="ADAL" clId="{53ACC6F4-4FD2-41BC-A612-FEAFD226AF8A}" dt="2026-06-30T22:32:47.101" v="21941" actId="1076"/>
        <pc:sldMkLst>
          <pc:docMk/>
          <pc:sldMk cId="1650444476" sldId="751"/>
        </pc:sldMkLst>
        <pc:spChg chg="mod">
          <ac:chgData name="Graham Budd" userId="af676bb8-5659-4a2c-9b2e-dcf274225788" providerId="ADAL" clId="{53ACC6F4-4FD2-41BC-A612-FEAFD226AF8A}" dt="2026-06-29T15:25:30.992" v="6922" actId="1076"/>
          <ac:spMkLst>
            <pc:docMk/>
            <pc:sldMk cId="1650444476" sldId="751"/>
            <ac:spMk id="2" creationId="{C478037B-F08B-2C15-CE54-E641F06C6D04}"/>
          </ac:spMkLst>
        </pc:spChg>
        <pc:spChg chg="mod">
          <ac:chgData name="Graham Budd" userId="af676bb8-5659-4a2c-9b2e-dcf274225788" providerId="ADAL" clId="{53ACC6F4-4FD2-41BC-A612-FEAFD226AF8A}" dt="2026-06-29T17:16:48.739" v="7272" actId="1036"/>
          <ac:spMkLst>
            <pc:docMk/>
            <pc:sldMk cId="1650444476" sldId="751"/>
            <ac:spMk id="8" creationId="{13DE7D88-03FF-63AB-2619-7EA44CDF928B}"/>
          </ac:spMkLst>
        </pc:spChg>
        <pc:spChg chg="add mod">
          <ac:chgData name="Graham Budd" userId="af676bb8-5659-4a2c-9b2e-dcf274225788" providerId="ADAL" clId="{53ACC6F4-4FD2-41BC-A612-FEAFD226AF8A}" dt="2026-06-28T08:38:07.735" v="2716" actId="1076"/>
          <ac:spMkLst>
            <pc:docMk/>
            <pc:sldMk cId="1650444476" sldId="751"/>
            <ac:spMk id="10" creationId="{59687C5D-F844-12BE-E903-58749B6B2EF1}"/>
          </ac:spMkLst>
        </pc:spChg>
        <pc:spChg chg="add mod ord">
          <ac:chgData name="Graham Budd" userId="af676bb8-5659-4a2c-9b2e-dcf274225788" providerId="ADAL" clId="{53ACC6F4-4FD2-41BC-A612-FEAFD226AF8A}" dt="2026-06-28T08:37:48.339" v="2713" actId="14100"/>
          <ac:spMkLst>
            <pc:docMk/>
            <pc:sldMk cId="1650444476" sldId="751"/>
            <ac:spMk id="12" creationId="{FDD5DD84-0111-B716-8B94-82FA681A33A6}"/>
          </ac:spMkLst>
        </pc:spChg>
        <pc:spChg chg="mod">
          <ac:chgData name="Graham Budd" userId="af676bb8-5659-4a2c-9b2e-dcf274225788" providerId="ADAL" clId="{53ACC6F4-4FD2-41BC-A612-FEAFD226AF8A}" dt="2026-06-29T15:26:21.505" v="6926" actId="20577"/>
          <ac:spMkLst>
            <pc:docMk/>
            <pc:sldMk cId="1650444476" sldId="751"/>
            <ac:spMk id="14" creationId="{5E329AD4-2839-4C85-A9AA-CD6D380172D6}"/>
          </ac:spMkLst>
        </pc:spChg>
        <pc:spChg chg="mod">
          <ac:chgData name="Graham Budd" userId="af676bb8-5659-4a2c-9b2e-dcf274225788" providerId="ADAL" clId="{53ACC6F4-4FD2-41BC-A612-FEAFD226AF8A}" dt="2026-06-30T22:32:43.911" v="21940" actId="1076"/>
          <ac:spMkLst>
            <pc:docMk/>
            <pc:sldMk cId="1650444476" sldId="751"/>
            <ac:spMk id="15" creationId="{2B09FED1-8A57-C6F4-9836-313764C15F9D}"/>
          </ac:spMkLst>
        </pc:spChg>
        <pc:spChg chg="mod">
          <ac:chgData name="Graham Budd" userId="af676bb8-5659-4a2c-9b2e-dcf274225788" providerId="ADAL" clId="{53ACC6F4-4FD2-41BC-A612-FEAFD226AF8A}" dt="2026-06-30T22:32:47.101" v="21941" actId="1076"/>
          <ac:spMkLst>
            <pc:docMk/>
            <pc:sldMk cId="1650444476" sldId="751"/>
            <ac:spMk id="16" creationId="{B11CBF9A-F069-1296-6892-DBB9AD3A2210}"/>
          </ac:spMkLst>
        </pc:spChg>
        <pc:picChg chg="add mod ord">
          <ac:chgData name="Graham Budd" userId="af676bb8-5659-4a2c-9b2e-dcf274225788" providerId="ADAL" clId="{53ACC6F4-4FD2-41BC-A612-FEAFD226AF8A}" dt="2026-06-29T17:16:48.739" v="7272" actId="1036"/>
          <ac:picMkLst>
            <pc:docMk/>
            <pc:sldMk cId="1650444476" sldId="751"/>
            <ac:picMk id="5" creationId="{0D3181FC-0E45-DB2E-B764-E45F6C09658E}"/>
          </ac:picMkLst>
        </pc:picChg>
        <pc:picChg chg="add mod">
          <ac:chgData name="Graham Budd" userId="af676bb8-5659-4a2c-9b2e-dcf274225788" providerId="ADAL" clId="{53ACC6F4-4FD2-41BC-A612-FEAFD226AF8A}" dt="2026-06-29T17:16:48.739" v="7272" actId="1036"/>
          <ac:picMkLst>
            <pc:docMk/>
            <pc:sldMk cId="1650444476" sldId="751"/>
            <ac:picMk id="11" creationId="{F1FC738D-3A82-71F8-CEDC-7637857ECF21}"/>
          </ac:picMkLst>
        </pc:picChg>
        <pc:picChg chg="add mod">
          <ac:chgData name="Graham Budd" userId="af676bb8-5659-4a2c-9b2e-dcf274225788" providerId="ADAL" clId="{53ACC6F4-4FD2-41BC-A612-FEAFD226AF8A}" dt="2026-06-29T17:16:48.739" v="7272" actId="1036"/>
          <ac:picMkLst>
            <pc:docMk/>
            <pc:sldMk cId="1650444476" sldId="751"/>
            <ac:picMk id="1026" creationId="{1DEDB4ED-07A1-D7D3-CC5D-EE79E4353F1C}"/>
          </ac:picMkLst>
        </pc:picChg>
      </pc:sldChg>
      <pc:sldChg chg="addSp delSp modSp add mod delAnim modAnim">
        <pc:chgData name="Graham Budd" userId="af676bb8-5659-4a2c-9b2e-dcf274225788" providerId="ADAL" clId="{53ACC6F4-4FD2-41BC-A612-FEAFD226AF8A}" dt="2026-06-28T10:43:28.586" v="3174"/>
        <pc:sldMkLst>
          <pc:docMk/>
          <pc:sldMk cId="3197149059" sldId="752"/>
        </pc:sldMkLst>
        <pc:spChg chg="add mod">
          <ac:chgData name="Graham Budd" userId="af676bb8-5659-4a2c-9b2e-dcf274225788" providerId="ADAL" clId="{53ACC6F4-4FD2-41BC-A612-FEAFD226AF8A}" dt="2026-06-28T10:34:26.504" v="3131" actId="1076"/>
          <ac:spMkLst>
            <pc:docMk/>
            <pc:sldMk cId="3197149059" sldId="752"/>
            <ac:spMk id="3" creationId="{28175374-1FF2-B734-B3DF-09ABD50C96FE}"/>
          </ac:spMkLst>
        </pc:spChg>
        <pc:spChg chg="add mod">
          <ac:chgData name="Graham Budd" userId="af676bb8-5659-4a2c-9b2e-dcf274225788" providerId="ADAL" clId="{53ACC6F4-4FD2-41BC-A612-FEAFD226AF8A}" dt="2026-06-28T10:34:40.489" v="3133" actId="1076"/>
          <ac:spMkLst>
            <pc:docMk/>
            <pc:sldMk cId="3197149059" sldId="752"/>
            <ac:spMk id="4" creationId="{2D9946DE-9235-F11D-E18D-F0F337F73DC9}"/>
          </ac:spMkLst>
        </pc:spChg>
      </pc:sldChg>
      <pc:sldChg chg="addSp delSp modSp add mod delAnim modAnim">
        <pc:chgData name="Graham Budd" userId="af676bb8-5659-4a2c-9b2e-dcf274225788" providerId="ADAL" clId="{53ACC6F4-4FD2-41BC-A612-FEAFD226AF8A}" dt="2026-06-28T10:45:44.305" v="3178"/>
        <pc:sldMkLst>
          <pc:docMk/>
          <pc:sldMk cId="3247753213" sldId="753"/>
        </pc:sldMkLst>
        <pc:spChg chg="add mod">
          <ac:chgData name="Graham Budd" userId="af676bb8-5659-4a2c-9b2e-dcf274225788" providerId="ADAL" clId="{53ACC6F4-4FD2-41BC-A612-FEAFD226AF8A}" dt="2026-06-28T10:35:03.160" v="3138" actId="1076"/>
          <ac:spMkLst>
            <pc:docMk/>
            <pc:sldMk cId="3247753213" sldId="753"/>
            <ac:spMk id="3" creationId="{A956CCBF-D9FA-D624-E6AC-D9CF8F2972D3}"/>
          </ac:spMkLst>
        </pc:spChg>
        <pc:spChg chg="add mod">
          <ac:chgData name="Graham Budd" userId="af676bb8-5659-4a2c-9b2e-dcf274225788" providerId="ADAL" clId="{53ACC6F4-4FD2-41BC-A612-FEAFD226AF8A}" dt="2026-06-28T10:35:23.277" v="3140" actId="207"/>
          <ac:spMkLst>
            <pc:docMk/>
            <pc:sldMk cId="3247753213" sldId="753"/>
            <ac:spMk id="5" creationId="{6D3406BB-4D94-FA2A-0D71-09C4C64ED7CF}"/>
          </ac:spMkLst>
        </pc:spChg>
        <pc:picChg chg="mod">
          <ac:chgData name="Graham Budd" userId="af676bb8-5659-4a2c-9b2e-dcf274225788" providerId="ADAL" clId="{53ACC6F4-4FD2-41BC-A612-FEAFD226AF8A}" dt="2026-06-28T10:36:59.269" v="3155" actId="1076"/>
          <ac:picMkLst>
            <pc:docMk/>
            <pc:sldMk cId="3247753213" sldId="753"/>
            <ac:picMk id="4" creationId="{76843E3F-C07B-C865-D98E-4E5007566811}"/>
          </ac:picMkLst>
        </pc:picChg>
      </pc:sldChg>
      <pc:sldChg chg="addSp delSp modSp add del mod delAnim modAnim modNotesTx">
        <pc:chgData name="Graham Budd" userId="af676bb8-5659-4a2c-9b2e-dcf274225788" providerId="ADAL" clId="{53ACC6F4-4FD2-41BC-A612-FEAFD226AF8A}" dt="2026-06-29T17:43:10.084" v="8837" actId="20577"/>
        <pc:sldMkLst>
          <pc:docMk/>
          <pc:sldMk cId="3338888132" sldId="754"/>
        </pc:sldMkLst>
        <pc:spChg chg="add mod">
          <ac:chgData name="Graham Budd" userId="af676bb8-5659-4a2c-9b2e-dcf274225788" providerId="ADAL" clId="{53ACC6F4-4FD2-41BC-A612-FEAFD226AF8A}" dt="2026-06-28T10:44:59.713" v="3177"/>
          <ac:spMkLst>
            <pc:docMk/>
            <pc:sldMk cId="3338888132" sldId="754"/>
            <ac:spMk id="7" creationId="{D5493D3D-5CF5-F0D7-9FF7-70A1F0212CBF}"/>
          </ac:spMkLst>
        </pc:spChg>
        <pc:spChg chg="add mod">
          <ac:chgData name="Graham Budd" userId="af676bb8-5659-4a2c-9b2e-dcf274225788" providerId="ADAL" clId="{53ACC6F4-4FD2-41BC-A612-FEAFD226AF8A}" dt="2026-06-28T10:55:51.113" v="3225" actId="20577"/>
          <ac:spMkLst>
            <pc:docMk/>
            <pc:sldMk cId="3338888132" sldId="754"/>
            <ac:spMk id="8" creationId="{97EE04B1-3154-CAB0-AB81-23E7DA494531}"/>
          </ac:spMkLst>
        </pc:spChg>
        <pc:picChg chg="add mod">
          <ac:chgData name="Graham Budd" userId="af676bb8-5659-4a2c-9b2e-dcf274225788" providerId="ADAL" clId="{53ACC6F4-4FD2-41BC-A612-FEAFD226AF8A}" dt="2026-06-28T10:44:59.713" v="3177"/>
          <ac:picMkLst>
            <pc:docMk/>
            <pc:sldMk cId="3338888132" sldId="754"/>
            <ac:picMk id="6" creationId="{70C96A88-320D-C6DB-C5CE-E48705AD0B70}"/>
          </ac:picMkLst>
        </pc:picChg>
      </pc:sldChg>
      <pc:sldChg chg="delSp add mod modNotesTx">
        <pc:chgData name="Graham Budd" userId="af676bb8-5659-4a2c-9b2e-dcf274225788" providerId="ADAL" clId="{53ACC6F4-4FD2-41BC-A612-FEAFD226AF8A}" dt="2026-06-29T17:43:26.825" v="8839" actId="5793"/>
        <pc:sldMkLst>
          <pc:docMk/>
          <pc:sldMk cId="1774949492" sldId="755"/>
        </pc:sldMkLst>
      </pc:sldChg>
      <pc:sldChg chg="addSp delSp modSp add mod delAnim modAnim modNotesTx">
        <pc:chgData name="Graham Budd" userId="af676bb8-5659-4a2c-9b2e-dcf274225788" providerId="ADAL" clId="{53ACC6F4-4FD2-41BC-A612-FEAFD226AF8A}" dt="2026-06-29T17:44:07.567" v="8843" actId="20577"/>
        <pc:sldMkLst>
          <pc:docMk/>
          <pc:sldMk cId="4014318824" sldId="756"/>
        </pc:sldMkLst>
        <pc:spChg chg="mod">
          <ac:chgData name="Graham Budd" userId="af676bb8-5659-4a2c-9b2e-dcf274225788" providerId="ADAL" clId="{53ACC6F4-4FD2-41BC-A612-FEAFD226AF8A}" dt="2026-06-28T10:52:07.180" v="3208" actId="1076"/>
          <ac:spMkLst>
            <pc:docMk/>
            <pc:sldMk cId="4014318824" sldId="756"/>
            <ac:spMk id="158" creationId="{51B4CD52-B5F4-E98A-4AC9-4E6584AD123E}"/>
          </ac:spMkLst>
        </pc:spChg>
        <pc:spChg chg="mod">
          <ac:chgData name="Graham Budd" userId="af676bb8-5659-4a2c-9b2e-dcf274225788" providerId="ADAL" clId="{53ACC6F4-4FD2-41BC-A612-FEAFD226AF8A}" dt="2026-06-28T10:52:14.740" v="3209" actId="1076"/>
          <ac:spMkLst>
            <pc:docMk/>
            <pc:sldMk cId="4014318824" sldId="756"/>
            <ac:spMk id="210" creationId="{39CD6721-56EE-98D4-B6C8-22C84F20D31A}"/>
          </ac:spMkLst>
        </pc:spChg>
        <pc:spChg chg="mod ord">
          <ac:chgData name="Graham Budd" userId="af676bb8-5659-4a2c-9b2e-dcf274225788" providerId="ADAL" clId="{53ACC6F4-4FD2-41BC-A612-FEAFD226AF8A}" dt="2026-06-28T10:54:13.129" v="3221" actId="1076"/>
          <ac:spMkLst>
            <pc:docMk/>
            <pc:sldMk cId="4014318824" sldId="756"/>
            <ac:spMk id="211" creationId="{A4009B63-5029-C28A-F814-B749A0A7A5EE}"/>
          </ac:spMkLst>
        </pc:spChg>
        <pc:spChg chg="add mod">
          <ac:chgData name="Graham Budd" userId="af676bb8-5659-4a2c-9b2e-dcf274225788" providerId="ADAL" clId="{53ACC6F4-4FD2-41BC-A612-FEAFD226AF8A}" dt="2026-06-28T10:52:54.349" v="3214" actId="1076"/>
          <ac:spMkLst>
            <pc:docMk/>
            <pc:sldMk cId="4014318824" sldId="756"/>
            <ac:spMk id="212" creationId="{7BF2761D-ED7C-893D-6227-99B1CEF60A0D}"/>
          </ac:spMkLst>
        </pc:spChg>
      </pc:sldChg>
      <pc:sldChg chg="modSp add mod modNotesTx">
        <pc:chgData name="Graham Budd" userId="af676bb8-5659-4a2c-9b2e-dcf274225788" providerId="ADAL" clId="{53ACC6F4-4FD2-41BC-A612-FEAFD226AF8A}" dt="2026-06-29T17:58:38.482" v="9820" actId="20577"/>
        <pc:sldMkLst>
          <pc:docMk/>
          <pc:sldMk cId="1558594477" sldId="757"/>
        </pc:sldMkLst>
        <pc:spChg chg="mod">
          <ac:chgData name="Graham Budd" userId="af676bb8-5659-4a2c-9b2e-dcf274225788" providerId="ADAL" clId="{53ACC6F4-4FD2-41BC-A612-FEAFD226AF8A}" dt="2026-06-28T11:21:56.869" v="3363" actId="20577"/>
          <ac:spMkLst>
            <pc:docMk/>
            <pc:sldMk cId="1558594477" sldId="757"/>
            <ac:spMk id="10" creationId="{1D961B09-406B-35AB-B719-5423CBE414B2}"/>
          </ac:spMkLst>
        </pc:spChg>
        <pc:spChg chg="mod">
          <ac:chgData name="Graham Budd" userId="af676bb8-5659-4a2c-9b2e-dcf274225788" providerId="ADAL" clId="{53ACC6F4-4FD2-41BC-A612-FEAFD226AF8A}" dt="2026-06-28T11:07:09.051" v="3326" actId="20577"/>
          <ac:spMkLst>
            <pc:docMk/>
            <pc:sldMk cId="1558594477" sldId="757"/>
            <ac:spMk id="12" creationId="{7CE07A0E-60AA-6F77-6842-ACCD960C5C20}"/>
          </ac:spMkLst>
        </pc:spChg>
      </pc:sldChg>
      <pc:sldChg chg="delSp modSp add mod ord modNotesTx">
        <pc:chgData name="Graham Budd" userId="af676bb8-5659-4a2c-9b2e-dcf274225788" providerId="ADAL" clId="{53ACC6F4-4FD2-41BC-A612-FEAFD226AF8A}" dt="2026-07-01T06:38:23.152" v="25014" actId="20577"/>
        <pc:sldMkLst>
          <pc:docMk/>
          <pc:sldMk cId="1834133399" sldId="761"/>
        </pc:sldMkLst>
        <pc:spChg chg="mod">
          <ac:chgData name="Graham Budd" userId="af676bb8-5659-4a2c-9b2e-dcf274225788" providerId="ADAL" clId="{53ACC6F4-4FD2-41BC-A612-FEAFD226AF8A}" dt="2026-06-29T15:34:56.981" v="7032" actId="114"/>
          <ac:spMkLst>
            <pc:docMk/>
            <pc:sldMk cId="1834133399" sldId="761"/>
            <ac:spMk id="5" creationId="{687C769E-347E-4FB5-AF0B-D517DBB33726}"/>
          </ac:spMkLst>
        </pc:spChg>
        <pc:spChg chg="mod">
          <ac:chgData name="Graham Budd" userId="af676bb8-5659-4a2c-9b2e-dcf274225788" providerId="ADAL" clId="{53ACC6F4-4FD2-41BC-A612-FEAFD226AF8A}" dt="2026-06-29T15:35:07.383" v="7033" actId="114"/>
          <ac:spMkLst>
            <pc:docMk/>
            <pc:sldMk cId="1834133399" sldId="761"/>
            <ac:spMk id="10" creationId="{25E42434-5827-E48E-07C6-71C34131FFD5}"/>
          </ac:spMkLst>
        </pc:spChg>
      </pc:sldChg>
      <pc:sldChg chg="addSp delSp modSp add mod ord modNotesTx">
        <pc:chgData name="Graham Budd" userId="af676bb8-5659-4a2c-9b2e-dcf274225788" providerId="ADAL" clId="{53ACC6F4-4FD2-41BC-A612-FEAFD226AF8A}" dt="2026-07-01T07:06:18.793" v="26890" actId="20577"/>
        <pc:sldMkLst>
          <pc:docMk/>
          <pc:sldMk cId="3155099625" sldId="763"/>
        </pc:sldMkLst>
        <pc:spChg chg="add mod">
          <ac:chgData name="Graham Budd" userId="af676bb8-5659-4a2c-9b2e-dcf274225788" providerId="ADAL" clId="{53ACC6F4-4FD2-41BC-A612-FEAFD226AF8A}" dt="2026-06-28T14:21:48.742" v="5041" actId="20577"/>
          <ac:spMkLst>
            <pc:docMk/>
            <pc:sldMk cId="3155099625" sldId="763"/>
            <ac:spMk id="4" creationId="{06B9AF69-E8C2-93E1-A77C-4B1B77B77D4C}"/>
          </ac:spMkLst>
        </pc:spChg>
        <pc:spChg chg="mod">
          <ac:chgData name="Graham Budd" userId="af676bb8-5659-4a2c-9b2e-dcf274225788" providerId="ADAL" clId="{53ACC6F4-4FD2-41BC-A612-FEAFD226AF8A}" dt="2026-06-28T14:06:43.755" v="4699" actId="1076"/>
          <ac:spMkLst>
            <pc:docMk/>
            <pc:sldMk cId="3155099625" sldId="763"/>
            <ac:spMk id="6" creationId="{E2E67E3C-F102-8AAF-4523-E0F5F93BE0A2}"/>
          </ac:spMkLst>
        </pc:spChg>
        <pc:spChg chg="mod">
          <ac:chgData name="Graham Budd" userId="af676bb8-5659-4a2c-9b2e-dcf274225788" providerId="ADAL" clId="{53ACC6F4-4FD2-41BC-A612-FEAFD226AF8A}" dt="2026-06-28T14:06:54.212" v="4707" actId="20577"/>
          <ac:spMkLst>
            <pc:docMk/>
            <pc:sldMk cId="3155099625" sldId="763"/>
            <ac:spMk id="7" creationId="{AC16FA8D-4475-CF32-3440-EBAF08A434EF}"/>
          </ac:spMkLst>
        </pc:spChg>
      </pc:sldChg>
      <pc:sldChg chg="addSp delSp modSp add mod ord modNotesTx">
        <pc:chgData name="Graham Budd" userId="af676bb8-5659-4a2c-9b2e-dcf274225788" providerId="ADAL" clId="{53ACC6F4-4FD2-41BC-A612-FEAFD226AF8A}" dt="2026-06-30T23:11:35.079" v="22853" actId="20577"/>
        <pc:sldMkLst>
          <pc:docMk/>
          <pc:sldMk cId="4192764845" sldId="764"/>
        </pc:sldMkLst>
        <pc:spChg chg="add mod">
          <ac:chgData name="Graham Budd" userId="af676bb8-5659-4a2c-9b2e-dcf274225788" providerId="ADAL" clId="{53ACC6F4-4FD2-41BC-A612-FEAFD226AF8A}" dt="2026-06-28T14:22:14.650" v="5087" actId="313"/>
          <ac:spMkLst>
            <pc:docMk/>
            <pc:sldMk cId="4192764845" sldId="764"/>
            <ac:spMk id="2" creationId="{22F5DAAE-C06F-CF3E-7199-D31955550A6C}"/>
          </ac:spMkLst>
        </pc:spChg>
        <pc:spChg chg="mod">
          <ac:chgData name="Graham Budd" userId="af676bb8-5659-4a2c-9b2e-dcf274225788" providerId="ADAL" clId="{53ACC6F4-4FD2-41BC-A612-FEAFD226AF8A}" dt="2026-06-30T23:11:35.079" v="22853" actId="20577"/>
          <ac:spMkLst>
            <pc:docMk/>
            <pc:sldMk cId="4192764845" sldId="764"/>
            <ac:spMk id="21" creationId="{FCD8E128-8CC6-5180-35DC-64A53C7BA5D6}"/>
          </ac:spMkLst>
        </pc:spChg>
      </pc:sldChg>
      <pc:sldChg chg="addSp delSp modSp add del mod ord modAnim modNotesTx">
        <pc:chgData name="Graham Budd" userId="af676bb8-5659-4a2c-9b2e-dcf274225788" providerId="ADAL" clId="{53ACC6F4-4FD2-41BC-A612-FEAFD226AF8A}" dt="2026-07-01T07:05:18.346" v="26579" actId="47"/>
        <pc:sldMkLst>
          <pc:docMk/>
          <pc:sldMk cId="2668820829" sldId="765"/>
        </pc:sldMkLst>
      </pc:sldChg>
      <pc:sldChg chg="modSp add mod ord modNotesTx">
        <pc:chgData name="Graham Budd" userId="af676bb8-5659-4a2c-9b2e-dcf274225788" providerId="ADAL" clId="{53ACC6F4-4FD2-41BC-A612-FEAFD226AF8A}" dt="2026-06-29T18:15:45.363" v="10842"/>
        <pc:sldMkLst>
          <pc:docMk/>
          <pc:sldMk cId="3306964999" sldId="766"/>
        </pc:sldMkLst>
        <pc:spChg chg="mod">
          <ac:chgData name="Graham Budd" userId="af676bb8-5659-4a2c-9b2e-dcf274225788" providerId="ADAL" clId="{53ACC6F4-4FD2-41BC-A612-FEAFD226AF8A}" dt="2026-06-29T15:35:49.088" v="7039" actId="1076"/>
          <ac:spMkLst>
            <pc:docMk/>
            <pc:sldMk cId="3306964999" sldId="766"/>
            <ac:spMk id="2" creationId="{AABDB7C6-2C17-6393-6B4B-D9F03C3D87E7}"/>
          </ac:spMkLst>
        </pc:spChg>
        <pc:spChg chg="mod">
          <ac:chgData name="Graham Budd" userId="af676bb8-5659-4a2c-9b2e-dcf274225788" providerId="ADAL" clId="{53ACC6F4-4FD2-41BC-A612-FEAFD226AF8A}" dt="2026-06-29T15:36:06.266" v="7041" actId="1076"/>
          <ac:spMkLst>
            <pc:docMk/>
            <pc:sldMk cId="3306964999" sldId="766"/>
            <ac:spMk id="4" creationId="{1240F347-3AAD-6AA1-BBC0-F9D69F7624C4}"/>
          </ac:spMkLst>
        </pc:spChg>
        <pc:spChg chg="mod">
          <ac:chgData name="Graham Budd" userId="af676bb8-5659-4a2c-9b2e-dcf274225788" providerId="ADAL" clId="{53ACC6F4-4FD2-41BC-A612-FEAFD226AF8A}" dt="2026-06-29T15:36:42.829" v="7055" actId="114"/>
          <ac:spMkLst>
            <pc:docMk/>
            <pc:sldMk cId="3306964999" sldId="766"/>
            <ac:spMk id="12" creationId="{43E84C8F-AB35-2860-0592-8CE0ABEC43E9}"/>
          </ac:spMkLst>
        </pc:spChg>
        <pc:spChg chg="mod">
          <ac:chgData name="Graham Budd" userId="af676bb8-5659-4a2c-9b2e-dcf274225788" providerId="ADAL" clId="{53ACC6F4-4FD2-41BC-A612-FEAFD226AF8A}" dt="2026-06-29T15:35:30.916" v="7036" actId="1076"/>
          <ac:spMkLst>
            <pc:docMk/>
            <pc:sldMk cId="3306964999" sldId="766"/>
            <ac:spMk id="14" creationId="{C72AD95B-20E4-9700-D609-8747CD33BF12}"/>
          </ac:spMkLst>
        </pc:spChg>
        <pc:spChg chg="mod">
          <ac:chgData name="Graham Budd" userId="af676bb8-5659-4a2c-9b2e-dcf274225788" providerId="ADAL" clId="{53ACC6F4-4FD2-41BC-A612-FEAFD226AF8A}" dt="2026-06-29T15:35:30.916" v="7036" actId="1076"/>
          <ac:spMkLst>
            <pc:docMk/>
            <pc:sldMk cId="3306964999" sldId="766"/>
            <ac:spMk id="15" creationId="{7C346939-866D-2E9D-21CD-EF8BC7CC914F}"/>
          </ac:spMkLst>
        </pc:spChg>
        <pc:picChg chg="mod">
          <ac:chgData name="Graham Budd" userId="af676bb8-5659-4a2c-9b2e-dcf274225788" providerId="ADAL" clId="{53ACC6F4-4FD2-41BC-A612-FEAFD226AF8A}" dt="2026-06-29T15:35:50.807" v="7040" actId="1076"/>
          <ac:picMkLst>
            <pc:docMk/>
            <pc:sldMk cId="3306964999" sldId="766"/>
            <ac:picMk id="3" creationId="{7BD81964-FF96-1A31-D40B-5FB65EEB99FE}"/>
          </ac:picMkLst>
        </pc:picChg>
        <pc:picChg chg="mod">
          <ac:chgData name="Graham Budd" userId="af676bb8-5659-4a2c-9b2e-dcf274225788" providerId="ADAL" clId="{53ACC6F4-4FD2-41BC-A612-FEAFD226AF8A}" dt="2026-06-29T15:35:33.910" v="7037" actId="14100"/>
          <ac:picMkLst>
            <pc:docMk/>
            <pc:sldMk cId="3306964999" sldId="766"/>
            <ac:picMk id="3076" creationId="{05DB7E1A-08AE-8999-0C2A-2C9911DABE59}"/>
          </ac:picMkLst>
        </pc:picChg>
      </pc:sldChg>
      <pc:sldChg chg="addSp delSp modSp add mod ord modAnim modNotesTx">
        <pc:chgData name="Graham Budd" userId="af676bb8-5659-4a2c-9b2e-dcf274225788" providerId="ADAL" clId="{53ACC6F4-4FD2-41BC-A612-FEAFD226AF8A}" dt="2026-07-01T07:18:17.284" v="27493" actId="20577"/>
        <pc:sldMkLst>
          <pc:docMk/>
          <pc:sldMk cId="221539942" sldId="768"/>
        </pc:sldMkLst>
        <pc:spChg chg="mod">
          <ac:chgData name="Graham Budd" userId="af676bb8-5659-4a2c-9b2e-dcf274225788" providerId="ADAL" clId="{53ACC6F4-4FD2-41BC-A612-FEAFD226AF8A}" dt="2026-06-29T18:55:52.836" v="13712" actId="20577"/>
          <ac:spMkLst>
            <pc:docMk/>
            <pc:sldMk cId="221539942" sldId="768"/>
            <ac:spMk id="4" creationId="{534245A3-C0A9-35DF-2E6D-6ABB60935C56}"/>
          </ac:spMkLst>
        </pc:spChg>
        <pc:spChg chg="mod">
          <ac:chgData name="Graham Budd" userId="af676bb8-5659-4a2c-9b2e-dcf274225788" providerId="ADAL" clId="{53ACC6F4-4FD2-41BC-A612-FEAFD226AF8A}" dt="2026-06-29T18:47:47.670" v="13616" actId="14100"/>
          <ac:spMkLst>
            <pc:docMk/>
            <pc:sldMk cId="221539942" sldId="768"/>
            <ac:spMk id="5" creationId="{373FA1ED-B5F1-A188-EC3B-A9F515DEE42A}"/>
          </ac:spMkLst>
        </pc:spChg>
        <pc:spChg chg="mod">
          <ac:chgData name="Graham Budd" userId="af676bb8-5659-4a2c-9b2e-dcf274225788" providerId="ADAL" clId="{53ACC6F4-4FD2-41BC-A612-FEAFD226AF8A}" dt="2026-06-29T18:56:14.760" v="13719" actId="14100"/>
          <ac:spMkLst>
            <pc:docMk/>
            <pc:sldMk cId="221539942" sldId="768"/>
            <ac:spMk id="6" creationId="{49EE64FA-C016-93B0-0D52-A89307B2D0C2}"/>
          </ac:spMkLst>
        </pc:spChg>
        <pc:spChg chg="add mod">
          <ac:chgData name="Graham Budd" userId="af676bb8-5659-4a2c-9b2e-dcf274225788" providerId="ADAL" clId="{53ACC6F4-4FD2-41BC-A612-FEAFD226AF8A}" dt="2026-06-29T18:47:53.034" v="13634" actId="1035"/>
          <ac:spMkLst>
            <pc:docMk/>
            <pc:sldMk cId="221539942" sldId="768"/>
            <ac:spMk id="10" creationId="{D34B7D39-C200-669E-7D16-B558A90AEEDF}"/>
          </ac:spMkLst>
        </pc:spChg>
        <pc:spChg chg="add mod">
          <ac:chgData name="Graham Budd" userId="af676bb8-5659-4a2c-9b2e-dcf274225788" providerId="ADAL" clId="{53ACC6F4-4FD2-41BC-A612-FEAFD226AF8A}" dt="2026-06-29T18:47:53.034" v="13634" actId="1035"/>
          <ac:spMkLst>
            <pc:docMk/>
            <pc:sldMk cId="221539942" sldId="768"/>
            <ac:spMk id="11" creationId="{6B6AEEFE-DBBC-D5CB-125C-F2004A45FB14}"/>
          </ac:spMkLst>
        </pc:spChg>
        <pc:spChg chg="add mod">
          <ac:chgData name="Graham Budd" userId="af676bb8-5659-4a2c-9b2e-dcf274225788" providerId="ADAL" clId="{53ACC6F4-4FD2-41BC-A612-FEAFD226AF8A}" dt="2026-06-29T18:47:56.737" v="13639" actId="1035"/>
          <ac:spMkLst>
            <pc:docMk/>
            <pc:sldMk cId="221539942" sldId="768"/>
            <ac:spMk id="12" creationId="{81F9A5D5-525F-89FE-D014-6361FF2D7312}"/>
          </ac:spMkLst>
        </pc:spChg>
        <pc:spChg chg="add mod">
          <ac:chgData name="Graham Budd" userId="af676bb8-5659-4a2c-9b2e-dcf274225788" providerId="ADAL" clId="{53ACC6F4-4FD2-41BC-A612-FEAFD226AF8A}" dt="2026-06-29T18:47:56.737" v="13639" actId="1035"/>
          <ac:spMkLst>
            <pc:docMk/>
            <pc:sldMk cId="221539942" sldId="768"/>
            <ac:spMk id="13" creationId="{F902B95E-4FC6-394C-8287-FC8EDEDD6C2A}"/>
          </ac:spMkLst>
        </pc:spChg>
      </pc:sldChg>
      <pc:sldChg chg="add">
        <pc:chgData name="Graham Budd" userId="af676bb8-5659-4a2c-9b2e-dcf274225788" providerId="ADAL" clId="{53ACC6F4-4FD2-41BC-A612-FEAFD226AF8A}" dt="2026-06-28T21:41:52.634" v="6245"/>
        <pc:sldMkLst>
          <pc:docMk/>
          <pc:sldMk cId="1275873250" sldId="769"/>
        </pc:sldMkLst>
      </pc:sldChg>
      <pc:sldChg chg="addSp delSp modSp new mod ord delAnim modAnim modNotesTx">
        <pc:chgData name="Graham Budd" userId="af676bb8-5659-4a2c-9b2e-dcf274225788" providerId="ADAL" clId="{53ACC6F4-4FD2-41BC-A612-FEAFD226AF8A}" dt="2026-07-01T06:43:12.123" v="25544" actId="20577"/>
        <pc:sldMkLst>
          <pc:docMk/>
          <pc:sldMk cId="2375266111" sldId="770"/>
        </pc:sldMkLst>
        <pc:spChg chg="add mod">
          <ac:chgData name="Graham Budd" userId="af676bb8-5659-4a2c-9b2e-dcf274225788" providerId="ADAL" clId="{53ACC6F4-4FD2-41BC-A612-FEAFD226AF8A}" dt="2026-06-28T12:08:16.031" v="4265" actId="207"/>
          <ac:spMkLst>
            <pc:docMk/>
            <pc:sldMk cId="2375266111" sldId="770"/>
            <ac:spMk id="4" creationId="{74399932-37D9-1477-8585-3732E88591AF}"/>
          </ac:spMkLst>
        </pc:spChg>
        <pc:spChg chg="add mod">
          <ac:chgData name="Graham Budd" userId="af676bb8-5659-4a2c-9b2e-dcf274225788" providerId="ADAL" clId="{53ACC6F4-4FD2-41BC-A612-FEAFD226AF8A}" dt="2026-06-29T18:20:26.129" v="11308" actId="1076"/>
          <ac:spMkLst>
            <pc:docMk/>
            <pc:sldMk cId="2375266111" sldId="770"/>
            <ac:spMk id="5" creationId="{82596B6E-D312-FD1A-AC10-CB7B325C6420}"/>
          </ac:spMkLst>
        </pc:spChg>
        <pc:spChg chg="add mod">
          <ac:chgData name="Graham Budd" userId="af676bb8-5659-4a2c-9b2e-dcf274225788" providerId="ADAL" clId="{53ACC6F4-4FD2-41BC-A612-FEAFD226AF8A}" dt="2026-06-14T12:29:44.673" v="1834" actId="20577"/>
          <ac:spMkLst>
            <pc:docMk/>
            <pc:sldMk cId="2375266111" sldId="770"/>
            <ac:spMk id="6" creationId="{19BD035D-F454-39AB-EE02-AD1579312625}"/>
          </ac:spMkLst>
        </pc:spChg>
        <pc:picChg chg="add mod">
          <ac:chgData name="Graham Budd" userId="af676bb8-5659-4a2c-9b2e-dcf274225788" providerId="ADAL" clId="{53ACC6F4-4FD2-41BC-A612-FEAFD226AF8A}" dt="2026-06-14T10:35:59.659" v="1501" actId="1036"/>
          <ac:picMkLst>
            <pc:docMk/>
            <pc:sldMk cId="2375266111" sldId="770"/>
            <ac:picMk id="3" creationId="{71CE7287-3ECB-13AB-8302-3894752E6F79}"/>
          </ac:picMkLst>
        </pc:picChg>
      </pc:sldChg>
      <pc:sldChg chg="addSp modSp new mod modClrScheme chgLayout modNotesTx">
        <pc:chgData name="Graham Budd" userId="af676bb8-5659-4a2c-9b2e-dcf274225788" providerId="ADAL" clId="{53ACC6F4-4FD2-41BC-A612-FEAFD226AF8A}" dt="2026-06-29T19:06:51.560" v="14084" actId="20577"/>
        <pc:sldMkLst>
          <pc:docMk/>
          <pc:sldMk cId="482020606" sldId="771"/>
        </pc:sldMkLst>
        <pc:spChg chg="add mod">
          <ac:chgData name="Graham Budd" userId="af676bb8-5659-4a2c-9b2e-dcf274225788" providerId="ADAL" clId="{53ACC6F4-4FD2-41BC-A612-FEAFD226AF8A}" dt="2026-06-28T20:53:01.983" v="5936" actId="2085"/>
          <ac:spMkLst>
            <pc:docMk/>
            <pc:sldMk cId="482020606" sldId="771"/>
            <ac:spMk id="2" creationId="{7B2147B5-950C-1099-D042-B50C0A809049}"/>
          </ac:spMkLst>
        </pc:spChg>
        <pc:spChg chg="add mod">
          <ac:chgData name="Graham Budd" userId="af676bb8-5659-4a2c-9b2e-dcf274225788" providerId="ADAL" clId="{53ACC6F4-4FD2-41BC-A612-FEAFD226AF8A}" dt="2026-06-28T20:51:53.609" v="5930" actId="2085"/>
          <ac:spMkLst>
            <pc:docMk/>
            <pc:sldMk cId="482020606" sldId="771"/>
            <ac:spMk id="3" creationId="{F921DCE7-D63B-2C92-05D2-57D41354B5AF}"/>
          </ac:spMkLst>
        </pc:spChg>
        <pc:spChg chg="add mod">
          <ac:chgData name="Graham Budd" userId="af676bb8-5659-4a2c-9b2e-dcf274225788" providerId="ADAL" clId="{53ACC6F4-4FD2-41BC-A612-FEAFD226AF8A}" dt="2026-06-28T20:53:52.239" v="5943" actId="14100"/>
          <ac:spMkLst>
            <pc:docMk/>
            <pc:sldMk cId="482020606" sldId="771"/>
            <ac:spMk id="4" creationId="{4A3FD81F-E745-E533-1892-3325776F3E00}"/>
          </ac:spMkLst>
        </pc:spChg>
        <pc:spChg chg="add mod">
          <ac:chgData name="Graham Budd" userId="af676bb8-5659-4a2c-9b2e-dcf274225788" providerId="ADAL" clId="{53ACC6F4-4FD2-41BC-A612-FEAFD226AF8A}" dt="2026-06-28T20:52:15.572" v="5933" actId="2085"/>
          <ac:spMkLst>
            <pc:docMk/>
            <pc:sldMk cId="482020606" sldId="771"/>
            <ac:spMk id="5" creationId="{7D3FF1A0-5A2F-1626-9DF1-F5A71CCFB88E}"/>
          </ac:spMkLst>
        </pc:spChg>
        <pc:picChg chg="add mod modCrop">
          <ac:chgData name="Graham Budd" userId="af676bb8-5659-4a2c-9b2e-dcf274225788" providerId="ADAL" clId="{53ACC6F4-4FD2-41BC-A612-FEAFD226AF8A}" dt="2026-06-28T20:52:48.637" v="5935" actId="732"/>
          <ac:picMkLst>
            <pc:docMk/>
            <pc:sldMk cId="482020606" sldId="771"/>
            <ac:picMk id="2050" creationId="{0B2283E9-B9FD-5DF4-743A-A04FD7FE2559}"/>
          </ac:picMkLst>
        </pc:picChg>
      </pc:sldChg>
      <pc:sldChg chg="addSp delSp modSp new mod modNotesTx">
        <pc:chgData name="Graham Budd" userId="af676bb8-5659-4a2c-9b2e-dcf274225788" providerId="ADAL" clId="{53ACC6F4-4FD2-41BC-A612-FEAFD226AF8A}" dt="2026-07-01T07:52:22.796" v="29681" actId="20577"/>
        <pc:sldMkLst>
          <pc:docMk/>
          <pc:sldMk cId="4095790918" sldId="772"/>
        </pc:sldMkLst>
        <pc:spChg chg="add mod">
          <ac:chgData name="Graham Budd" userId="af676bb8-5659-4a2c-9b2e-dcf274225788" providerId="ADAL" clId="{53ACC6F4-4FD2-41BC-A612-FEAFD226AF8A}" dt="2026-06-30T22:54:55.476" v="22284" actId="20577"/>
          <ac:spMkLst>
            <pc:docMk/>
            <pc:sldMk cId="4095790918" sldId="772"/>
            <ac:spMk id="6" creationId="{F1D33138-6730-6761-5557-D3EE1CFF319D}"/>
          </ac:spMkLst>
        </pc:spChg>
        <pc:picChg chg="add mod ord">
          <ac:chgData name="Graham Budd" userId="af676bb8-5659-4a2c-9b2e-dcf274225788" providerId="ADAL" clId="{53ACC6F4-4FD2-41BC-A612-FEAFD226AF8A}" dt="2026-06-14T12:23:50.841" v="1800" actId="14861"/>
          <ac:picMkLst>
            <pc:docMk/>
            <pc:sldMk cId="4095790918" sldId="772"/>
            <ac:picMk id="5" creationId="{56B955FE-DFEF-FB22-180A-37C9DA1E827B}"/>
          </ac:picMkLst>
        </pc:picChg>
      </pc:sldChg>
      <pc:sldChg chg="delSp modSp add mod modAnim modNotesTx">
        <pc:chgData name="Graham Budd" userId="af676bb8-5659-4a2c-9b2e-dcf274225788" providerId="ADAL" clId="{53ACC6F4-4FD2-41BC-A612-FEAFD226AF8A}" dt="2026-07-01T07:57:13.632" v="29837" actId="20577"/>
        <pc:sldMkLst>
          <pc:docMk/>
          <pc:sldMk cId="2555221936" sldId="774"/>
        </pc:sldMkLst>
        <pc:spChg chg="mod">
          <ac:chgData name="Graham Budd" userId="af676bb8-5659-4a2c-9b2e-dcf274225788" providerId="ADAL" clId="{53ACC6F4-4FD2-41BC-A612-FEAFD226AF8A}" dt="2026-06-28T08:42:51.951" v="2728" actId="20577"/>
          <ac:spMkLst>
            <pc:docMk/>
            <pc:sldMk cId="2555221936" sldId="774"/>
            <ac:spMk id="4" creationId="{F37B882A-CCEB-A03D-221C-8B3272BA35DD}"/>
          </ac:spMkLst>
        </pc:spChg>
        <pc:picChg chg="mod">
          <ac:chgData name="Graham Budd" userId="af676bb8-5659-4a2c-9b2e-dcf274225788" providerId="ADAL" clId="{53ACC6F4-4FD2-41BC-A612-FEAFD226AF8A}" dt="2026-06-28T08:47:02.021" v="2750" actId="1076"/>
          <ac:picMkLst>
            <pc:docMk/>
            <pc:sldMk cId="2555221936" sldId="774"/>
            <ac:picMk id="2052" creationId="{C91FF7E0-8DC5-DF93-1875-4BFE02D3B7F1}"/>
          </ac:picMkLst>
        </pc:picChg>
        <pc:picChg chg="mod">
          <ac:chgData name="Graham Budd" userId="af676bb8-5659-4a2c-9b2e-dcf274225788" providerId="ADAL" clId="{53ACC6F4-4FD2-41BC-A612-FEAFD226AF8A}" dt="2026-06-28T08:46:53.247" v="2749" actId="1076"/>
          <ac:picMkLst>
            <pc:docMk/>
            <pc:sldMk cId="2555221936" sldId="774"/>
            <ac:picMk id="2054" creationId="{5823A382-AB37-F4CD-6CEE-3B81E7232DA9}"/>
          </ac:picMkLst>
        </pc:picChg>
        <pc:picChg chg="mod">
          <ac:chgData name="Graham Budd" userId="af676bb8-5659-4a2c-9b2e-dcf274225788" providerId="ADAL" clId="{53ACC6F4-4FD2-41BC-A612-FEAFD226AF8A}" dt="2026-06-28T08:47:10.179" v="2751" actId="1076"/>
          <ac:picMkLst>
            <pc:docMk/>
            <pc:sldMk cId="2555221936" sldId="774"/>
            <ac:picMk id="2058" creationId="{03A7BE3B-1EAF-6CB3-4B59-E882EA1E4046}"/>
          </ac:picMkLst>
        </pc:picChg>
        <pc:picChg chg="mod">
          <ac:chgData name="Graham Budd" userId="af676bb8-5659-4a2c-9b2e-dcf274225788" providerId="ADAL" clId="{53ACC6F4-4FD2-41BC-A612-FEAFD226AF8A}" dt="2026-06-28T08:46:50.637" v="2748" actId="1076"/>
          <ac:picMkLst>
            <pc:docMk/>
            <pc:sldMk cId="2555221936" sldId="774"/>
            <ac:picMk id="2062" creationId="{BD0288BF-1414-BF39-9A59-7FDABF76E607}"/>
          </ac:picMkLst>
        </pc:picChg>
      </pc:sldChg>
      <pc:sldChg chg="addSp delSp modSp new del mod modNotesTx">
        <pc:chgData name="Graham Budd" userId="af676bb8-5659-4a2c-9b2e-dcf274225788" providerId="ADAL" clId="{53ACC6F4-4FD2-41BC-A612-FEAFD226AF8A}" dt="2026-06-30T22:48:49.297" v="21984" actId="47"/>
        <pc:sldMkLst>
          <pc:docMk/>
          <pc:sldMk cId="502315248" sldId="775"/>
        </pc:sldMkLst>
      </pc:sldChg>
      <pc:sldChg chg="addSp delSp modSp add mod modNotesTx">
        <pc:chgData name="Graham Budd" userId="af676bb8-5659-4a2c-9b2e-dcf274225788" providerId="ADAL" clId="{53ACC6F4-4FD2-41BC-A612-FEAFD226AF8A}" dt="2026-07-01T06:43:34.335" v="25562" actId="20577"/>
        <pc:sldMkLst>
          <pc:docMk/>
          <pc:sldMk cId="3525355331" sldId="778"/>
        </pc:sldMkLst>
        <pc:spChg chg="add mod">
          <ac:chgData name="Graham Budd" userId="af676bb8-5659-4a2c-9b2e-dcf274225788" providerId="ADAL" clId="{53ACC6F4-4FD2-41BC-A612-FEAFD226AF8A}" dt="2026-06-28T13:35:34.846" v="4492" actId="20577"/>
          <ac:spMkLst>
            <pc:docMk/>
            <pc:sldMk cId="3525355331" sldId="778"/>
            <ac:spMk id="2" creationId="{BA6BE0D6-A89E-97DA-CE2B-6E9624CB01B5}"/>
          </ac:spMkLst>
        </pc:spChg>
        <pc:spChg chg="mod">
          <ac:chgData name="Graham Budd" userId="af676bb8-5659-4a2c-9b2e-dcf274225788" providerId="ADAL" clId="{53ACC6F4-4FD2-41BC-A612-FEAFD226AF8A}" dt="2026-06-28T13:29:58.050" v="4487" actId="1076"/>
          <ac:spMkLst>
            <pc:docMk/>
            <pc:sldMk cId="3525355331" sldId="778"/>
            <ac:spMk id="7" creationId="{FA15DF1E-9434-1669-9395-5B1E37017B7E}"/>
          </ac:spMkLst>
        </pc:spChg>
        <pc:spChg chg="mod">
          <ac:chgData name="Graham Budd" userId="af676bb8-5659-4a2c-9b2e-dcf274225788" providerId="ADAL" clId="{53ACC6F4-4FD2-41BC-A612-FEAFD226AF8A}" dt="2026-06-28T13:30:10.054" v="4489" actId="1076"/>
          <ac:spMkLst>
            <pc:docMk/>
            <pc:sldMk cId="3525355331" sldId="778"/>
            <ac:spMk id="8" creationId="{A76407A3-FEF7-4372-591A-395CA5CA6D2C}"/>
          </ac:spMkLst>
        </pc:spChg>
        <pc:spChg chg="mod">
          <ac:chgData name="Graham Budd" userId="af676bb8-5659-4a2c-9b2e-dcf274225788" providerId="ADAL" clId="{53ACC6F4-4FD2-41BC-A612-FEAFD226AF8A}" dt="2026-06-28T14:20:49.039" v="4982" actId="20577"/>
          <ac:spMkLst>
            <pc:docMk/>
            <pc:sldMk cId="3525355331" sldId="778"/>
            <ac:spMk id="9" creationId="{DAE04ED7-682A-ACEF-59C3-71ADB25DDDB8}"/>
          </ac:spMkLst>
        </pc:spChg>
        <pc:picChg chg="add mod modCrop">
          <ac:chgData name="Graham Budd" userId="af676bb8-5659-4a2c-9b2e-dcf274225788" providerId="ADAL" clId="{53ACC6F4-4FD2-41BC-A612-FEAFD226AF8A}" dt="2026-06-28T13:26:51.454" v="4475" actId="1076"/>
          <ac:picMkLst>
            <pc:docMk/>
            <pc:sldMk cId="3525355331" sldId="778"/>
            <ac:picMk id="10" creationId="{28608580-155B-DB70-B689-43E9A9554E02}"/>
          </ac:picMkLst>
        </pc:picChg>
      </pc:sldChg>
      <pc:sldChg chg="addSp delSp modSp add mod ord modNotesTx">
        <pc:chgData name="Graham Budd" userId="af676bb8-5659-4a2c-9b2e-dcf274225788" providerId="ADAL" clId="{53ACC6F4-4FD2-41BC-A612-FEAFD226AF8A}" dt="2026-07-01T06:50:50.021" v="25694" actId="1037"/>
        <pc:sldMkLst>
          <pc:docMk/>
          <pc:sldMk cId="1879798265" sldId="779"/>
        </pc:sldMkLst>
        <pc:spChg chg="add mod">
          <ac:chgData name="Graham Budd" userId="af676bb8-5659-4a2c-9b2e-dcf274225788" providerId="ADAL" clId="{53ACC6F4-4FD2-41BC-A612-FEAFD226AF8A}" dt="2026-07-01T06:50:36.586" v="25674" actId="1035"/>
          <ac:spMkLst>
            <pc:docMk/>
            <pc:sldMk cId="1879798265" sldId="779"/>
            <ac:spMk id="2" creationId="{CA917822-38AC-3C6F-0D10-1949C7C89E51}"/>
          </ac:spMkLst>
        </pc:spChg>
        <pc:spChg chg="add mod">
          <ac:chgData name="Graham Budd" userId="af676bb8-5659-4a2c-9b2e-dcf274225788" providerId="ADAL" clId="{53ACC6F4-4FD2-41BC-A612-FEAFD226AF8A}" dt="2026-07-01T06:50:36.586" v="25674" actId="1035"/>
          <ac:spMkLst>
            <pc:docMk/>
            <pc:sldMk cId="1879798265" sldId="779"/>
            <ac:spMk id="3" creationId="{910EC599-FC05-99B0-9CAF-06A80D8DEF4B}"/>
          </ac:spMkLst>
        </pc:spChg>
        <pc:spChg chg="add mod">
          <ac:chgData name="Graham Budd" userId="af676bb8-5659-4a2c-9b2e-dcf274225788" providerId="ADAL" clId="{53ACC6F4-4FD2-41BC-A612-FEAFD226AF8A}" dt="2026-07-01T06:50:26.745" v="25659" actId="20577"/>
          <ac:spMkLst>
            <pc:docMk/>
            <pc:sldMk cId="1879798265" sldId="779"/>
            <ac:spMk id="4" creationId="{E11A76E2-4E58-BFBB-81C5-8E7A9C61186D}"/>
          </ac:spMkLst>
        </pc:spChg>
        <pc:spChg chg="add mod">
          <ac:chgData name="Graham Budd" userId="af676bb8-5659-4a2c-9b2e-dcf274225788" providerId="ADAL" clId="{53ACC6F4-4FD2-41BC-A612-FEAFD226AF8A}" dt="2026-07-01T06:50:50.021" v="25694" actId="1037"/>
          <ac:spMkLst>
            <pc:docMk/>
            <pc:sldMk cId="1879798265" sldId="779"/>
            <ac:spMk id="10" creationId="{224316A2-5BB1-24AA-3ABA-E697B96B7C35}"/>
          </ac:spMkLst>
        </pc:spChg>
        <pc:spChg chg="add mod">
          <ac:chgData name="Graham Budd" userId="af676bb8-5659-4a2c-9b2e-dcf274225788" providerId="ADAL" clId="{53ACC6F4-4FD2-41BC-A612-FEAFD226AF8A}" dt="2026-07-01T06:50:50.021" v="25694" actId="1037"/>
          <ac:spMkLst>
            <pc:docMk/>
            <pc:sldMk cId="1879798265" sldId="779"/>
            <ac:spMk id="12" creationId="{F43AB976-3162-9B3B-B99B-62100A7AEBE4}"/>
          </ac:spMkLst>
        </pc:spChg>
        <pc:picChg chg="add mod modCrop">
          <ac:chgData name="Graham Budd" userId="af676bb8-5659-4a2c-9b2e-dcf274225788" providerId="ADAL" clId="{53ACC6F4-4FD2-41BC-A612-FEAFD226AF8A}" dt="2026-07-01T06:50:50.021" v="25694" actId="1037"/>
          <ac:picMkLst>
            <pc:docMk/>
            <pc:sldMk cId="1879798265" sldId="779"/>
            <ac:picMk id="9" creationId="{CD0C942E-1C49-94A5-1770-04B11D852A6B}"/>
          </ac:picMkLst>
        </pc:picChg>
      </pc:sldChg>
      <pc:sldChg chg="addSp modSp new mod modNotesTx">
        <pc:chgData name="Graham Budd" userId="af676bb8-5659-4a2c-9b2e-dcf274225788" providerId="ADAL" clId="{53ACC6F4-4FD2-41BC-A612-FEAFD226AF8A}" dt="2026-07-01T07:12:56.287" v="27135" actId="20577"/>
        <pc:sldMkLst>
          <pc:docMk/>
          <pc:sldMk cId="657116918" sldId="780"/>
        </pc:sldMkLst>
        <pc:spChg chg="add mod">
          <ac:chgData name="Graham Budd" userId="af676bb8-5659-4a2c-9b2e-dcf274225788" providerId="ADAL" clId="{53ACC6F4-4FD2-41BC-A612-FEAFD226AF8A}" dt="2026-06-28T14:23:35.763" v="5109" actId="1076"/>
          <ac:spMkLst>
            <pc:docMk/>
            <pc:sldMk cId="657116918" sldId="780"/>
            <ac:spMk id="2" creationId="{9669316B-DDE4-53C9-B9D7-AA1DA6251910}"/>
          </ac:spMkLst>
        </pc:spChg>
        <pc:spChg chg="add mod">
          <ac:chgData name="Graham Budd" userId="af676bb8-5659-4a2c-9b2e-dcf274225788" providerId="ADAL" clId="{53ACC6F4-4FD2-41BC-A612-FEAFD226AF8A}" dt="2026-06-28T14:45:26.793" v="5129" actId="20577"/>
          <ac:spMkLst>
            <pc:docMk/>
            <pc:sldMk cId="657116918" sldId="780"/>
            <ac:spMk id="3" creationId="{744E3917-E138-542A-3EC0-D2B8CEA75AC5}"/>
          </ac:spMkLst>
        </pc:spChg>
        <pc:spChg chg="add mod">
          <ac:chgData name="Graham Budd" userId="af676bb8-5659-4a2c-9b2e-dcf274225788" providerId="ADAL" clId="{53ACC6F4-4FD2-41BC-A612-FEAFD226AF8A}" dt="2026-06-28T14:23:59.773" v="5115" actId="20577"/>
          <ac:spMkLst>
            <pc:docMk/>
            <pc:sldMk cId="657116918" sldId="780"/>
            <ac:spMk id="6" creationId="{21979532-23C9-B010-5BB7-59702F8005AD}"/>
          </ac:spMkLst>
        </pc:spChg>
        <pc:spChg chg="add mod">
          <ac:chgData name="Graham Budd" userId="af676bb8-5659-4a2c-9b2e-dcf274225788" providerId="ADAL" clId="{53ACC6F4-4FD2-41BC-A612-FEAFD226AF8A}" dt="2026-06-28T14:23:53.072" v="5112" actId="1076"/>
          <ac:spMkLst>
            <pc:docMk/>
            <pc:sldMk cId="657116918" sldId="780"/>
            <ac:spMk id="7" creationId="{0C13FFC1-4F85-F24C-2AD5-DBE89D9C4915}"/>
          </ac:spMkLst>
        </pc:spChg>
        <pc:picChg chg="add mod">
          <ac:chgData name="Graham Budd" userId="af676bb8-5659-4a2c-9b2e-dcf274225788" providerId="ADAL" clId="{53ACC6F4-4FD2-41BC-A612-FEAFD226AF8A}" dt="2026-06-28T14:23:35.763" v="5109" actId="1076"/>
          <ac:picMkLst>
            <pc:docMk/>
            <pc:sldMk cId="657116918" sldId="780"/>
            <ac:picMk id="5" creationId="{98F5DF22-64BF-A456-4118-34DC061B683D}"/>
          </ac:picMkLst>
        </pc:picChg>
      </pc:sldChg>
      <pc:sldChg chg="addSp delSp modSp add mod setBg modNotesTx">
        <pc:chgData name="Graham Budd" userId="af676bb8-5659-4a2c-9b2e-dcf274225788" providerId="ADAL" clId="{53ACC6F4-4FD2-41BC-A612-FEAFD226AF8A}" dt="2026-07-01T07:26:34.901" v="27978" actId="20577"/>
        <pc:sldMkLst>
          <pc:docMk/>
          <pc:sldMk cId="0" sldId="783"/>
        </pc:sldMkLst>
        <pc:spChg chg="mod">
          <ac:chgData name="Graham Budd" userId="af676bb8-5659-4a2c-9b2e-dcf274225788" providerId="ADAL" clId="{53ACC6F4-4FD2-41BC-A612-FEAFD226AF8A}" dt="2026-07-01T07:26:34.901" v="27978" actId="20577"/>
          <ac:spMkLst>
            <pc:docMk/>
            <pc:sldMk cId="0" sldId="783"/>
            <ac:spMk id="4" creationId="{00000000-0000-0000-0000-000000000000}"/>
          </ac:spMkLst>
        </pc:spChg>
        <pc:spChg chg="mod">
          <ac:chgData name="Graham Budd" userId="af676bb8-5659-4a2c-9b2e-dcf274225788" providerId="ADAL" clId="{53ACC6F4-4FD2-41BC-A612-FEAFD226AF8A}" dt="2026-06-28T21:13:42.745" v="6095" actId="1076"/>
          <ac:spMkLst>
            <pc:docMk/>
            <pc:sldMk cId="0" sldId="783"/>
            <ac:spMk id="5" creationId="{00000000-0000-0000-0000-000000000000}"/>
          </ac:spMkLst>
        </pc:spChg>
        <pc:spChg chg="add mod">
          <ac:chgData name="Graham Budd" userId="af676bb8-5659-4a2c-9b2e-dcf274225788" providerId="ADAL" clId="{53ACC6F4-4FD2-41BC-A612-FEAFD226AF8A}" dt="2026-06-28T21:13:08.631" v="6088" actId="1076"/>
          <ac:spMkLst>
            <pc:docMk/>
            <pc:sldMk cId="0" sldId="783"/>
            <ac:spMk id="6" creationId="{43738F95-05F0-F27F-14DC-2F638A0F1307}"/>
          </ac:spMkLst>
        </pc:spChg>
      </pc:sldChg>
      <pc:sldChg chg="addSp delSp modSp add del mod modNotesTx">
        <pc:chgData name="Graham Budd" userId="af676bb8-5659-4a2c-9b2e-dcf274225788" providerId="ADAL" clId="{53ACC6F4-4FD2-41BC-A612-FEAFD226AF8A}" dt="2026-07-01T07:46:21.420" v="28909" actId="47"/>
        <pc:sldMkLst>
          <pc:docMk/>
          <pc:sldMk cId="2380766452" sldId="784"/>
        </pc:sldMkLst>
        <pc:spChg chg="add del mod">
          <ac:chgData name="Graham Budd" userId="af676bb8-5659-4a2c-9b2e-dcf274225788" providerId="ADAL" clId="{53ACC6F4-4FD2-41BC-A612-FEAFD226AF8A}" dt="2026-07-01T07:36:48.229" v="28328" actId="21"/>
          <ac:spMkLst>
            <pc:docMk/>
            <pc:sldMk cId="2380766452" sldId="784"/>
            <ac:spMk id="2" creationId="{D29807A1-F3A3-B666-1398-2A853D833C60}"/>
          </ac:spMkLst>
        </pc:spChg>
        <pc:spChg chg="add del mod">
          <ac:chgData name="Graham Budd" userId="af676bb8-5659-4a2c-9b2e-dcf274225788" providerId="ADAL" clId="{53ACC6F4-4FD2-41BC-A612-FEAFD226AF8A}" dt="2026-07-01T07:36:48.229" v="28328" actId="21"/>
          <ac:spMkLst>
            <pc:docMk/>
            <pc:sldMk cId="2380766452" sldId="784"/>
            <ac:spMk id="6" creationId="{938363CD-26CE-39CB-79AD-B0DFB251DFEC}"/>
          </ac:spMkLst>
        </pc:spChg>
      </pc:sldChg>
      <pc:sldChg chg="addSp delSp modSp add mod ord modNotesTx">
        <pc:chgData name="Graham Budd" userId="af676bb8-5659-4a2c-9b2e-dcf274225788" providerId="ADAL" clId="{53ACC6F4-4FD2-41BC-A612-FEAFD226AF8A}" dt="2026-07-01T07:45:26.218" v="28908" actId="20577"/>
        <pc:sldMkLst>
          <pc:docMk/>
          <pc:sldMk cId="330791466" sldId="785"/>
        </pc:sldMkLst>
        <pc:spChg chg="add mod">
          <ac:chgData name="Graham Budd" userId="af676bb8-5659-4a2c-9b2e-dcf274225788" providerId="ADAL" clId="{53ACC6F4-4FD2-41BC-A612-FEAFD226AF8A}" dt="2026-07-01T07:39:44.125" v="28380" actId="14100"/>
          <ac:spMkLst>
            <pc:docMk/>
            <pc:sldMk cId="330791466" sldId="785"/>
            <ac:spMk id="2" creationId="{75C22C5A-0136-57A1-308C-6751D1578DBA}"/>
          </ac:spMkLst>
        </pc:spChg>
        <pc:spChg chg="mod">
          <ac:chgData name="Graham Budd" userId="af676bb8-5659-4a2c-9b2e-dcf274225788" providerId="ADAL" clId="{53ACC6F4-4FD2-41BC-A612-FEAFD226AF8A}" dt="2026-07-01T07:35:43.734" v="28317" actId="20577"/>
          <ac:spMkLst>
            <pc:docMk/>
            <pc:sldMk cId="330791466" sldId="785"/>
            <ac:spMk id="3" creationId="{25A3A997-910B-ECF3-922E-6E4F0C7CE64A}"/>
          </ac:spMkLst>
        </pc:spChg>
        <pc:spChg chg="add mod">
          <ac:chgData name="Graham Budd" userId="af676bb8-5659-4a2c-9b2e-dcf274225788" providerId="ADAL" clId="{53ACC6F4-4FD2-41BC-A612-FEAFD226AF8A}" dt="2026-07-01T07:39:36.182" v="28378" actId="14100"/>
          <ac:spMkLst>
            <pc:docMk/>
            <pc:sldMk cId="330791466" sldId="785"/>
            <ac:spMk id="6" creationId="{299D3EDA-A649-9796-806D-89B57C473571}"/>
          </ac:spMkLst>
        </pc:spChg>
        <pc:spChg chg="add mod">
          <ac:chgData name="Graham Budd" userId="af676bb8-5659-4a2c-9b2e-dcf274225788" providerId="ADAL" clId="{53ACC6F4-4FD2-41BC-A612-FEAFD226AF8A}" dt="2026-07-01T07:41:33.260" v="28397" actId="1035"/>
          <ac:spMkLst>
            <pc:docMk/>
            <pc:sldMk cId="330791466" sldId="785"/>
            <ac:spMk id="7" creationId="{1403FB1B-997C-22A9-62C7-76C8D7DF7A89}"/>
          </ac:spMkLst>
        </pc:spChg>
        <pc:spChg chg="add mod">
          <ac:chgData name="Graham Budd" userId="af676bb8-5659-4a2c-9b2e-dcf274225788" providerId="ADAL" clId="{53ACC6F4-4FD2-41BC-A612-FEAFD226AF8A}" dt="2026-07-01T07:40:25.363" v="28385" actId="14100"/>
          <ac:spMkLst>
            <pc:docMk/>
            <pc:sldMk cId="330791466" sldId="785"/>
            <ac:spMk id="8" creationId="{6B42D551-BD60-19B5-22E1-A2874916DD09}"/>
          </ac:spMkLst>
        </pc:spChg>
        <pc:spChg chg="add mod">
          <ac:chgData name="Graham Budd" userId="af676bb8-5659-4a2c-9b2e-dcf274225788" providerId="ADAL" clId="{53ACC6F4-4FD2-41BC-A612-FEAFD226AF8A}" dt="2026-07-01T07:41:05.036" v="28394" actId="1076"/>
          <ac:spMkLst>
            <pc:docMk/>
            <pc:sldMk cId="330791466" sldId="785"/>
            <ac:spMk id="9" creationId="{04B0DCC5-A4C3-E1F0-2020-F624C5CE70C1}"/>
          </ac:spMkLst>
        </pc:spChg>
        <pc:spChg chg="add mod">
          <ac:chgData name="Graham Budd" userId="af676bb8-5659-4a2c-9b2e-dcf274225788" providerId="ADAL" clId="{53ACC6F4-4FD2-41BC-A612-FEAFD226AF8A}" dt="2026-07-01T07:41:35.327" v="28398" actId="1035"/>
          <ac:spMkLst>
            <pc:docMk/>
            <pc:sldMk cId="330791466" sldId="785"/>
            <ac:spMk id="10" creationId="{CC19BCF1-B41D-9B06-7A5E-C2F5199333CF}"/>
          </ac:spMkLst>
        </pc:spChg>
        <pc:spChg chg="add mod">
          <ac:chgData name="Graham Budd" userId="af676bb8-5659-4a2c-9b2e-dcf274225788" providerId="ADAL" clId="{53ACC6F4-4FD2-41BC-A612-FEAFD226AF8A}" dt="2026-07-01T07:40:55.517" v="28392" actId="14100"/>
          <ac:spMkLst>
            <pc:docMk/>
            <pc:sldMk cId="330791466" sldId="785"/>
            <ac:spMk id="11" creationId="{88F32CFE-00EF-A3CE-17C8-2CC3DBD7C58F}"/>
          </ac:spMkLst>
        </pc:spChg>
        <pc:spChg chg="mod">
          <ac:chgData name="Graham Budd" userId="af676bb8-5659-4a2c-9b2e-dcf274225788" providerId="ADAL" clId="{53ACC6F4-4FD2-41BC-A612-FEAFD226AF8A}" dt="2026-07-01T07:40:40.937" v="28389" actId="1076"/>
          <ac:spMkLst>
            <pc:docMk/>
            <pc:sldMk cId="330791466" sldId="785"/>
            <ac:spMk id="12" creationId="{7B13D384-0679-C215-0CFE-CC3D7C2BD325}"/>
          </ac:spMkLst>
        </pc:spChg>
        <pc:spChg chg="mod">
          <ac:chgData name="Graham Budd" userId="af676bb8-5659-4a2c-9b2e-dcf274225788" providerId="ADAL" clId="{53ACC6F4-4FD2-41BC-A612-FEAFD226AF8A}" dt="2026-07-01T07:36:23.899" v="28323" actId="1076"/>
          <ac:spMkLst>
            <pc:docMk/>
            <pc:sldMk cId="330791466" sldId="785"/>
            <ac:spMk id="13" creationId="{49B405D1-CF70-3731-3569-F71916E8CD08}"/>
          </ac:spMkLst>
        </pc:spChg>
        <pc:spChg chg="add mod">
          <ac:chgData name="Graham Budd" userId="af676bb8-5659-4a2c-9b2e-dcf274225788" providerId="ADAL" clId="{53ACC6F4-4FD2-41BC-A612-FEAFD226AF8A}" dt="2026-07-01T07:41:01.059" v="28393" actId="1076"/>
          <ac:spMkLst>
            <pc:docMk/>
            <pc:sldMk cId="330791466" sldId="785"/>
            <ac:spMk id="14" creationId="{4F410780-E51A-90FA-3E83-BFA6E801ADB1}"/>
          </ac:spMkLst>
        </pc:spChg>
        <pc:picChg chg="add del mod">
          <ac:chgData name="Graham Budd" userId="af676bb8-5659-4a2c-9b2e-dcf274225788" providerId="ADAL" clId="{53ACC6F4-4FD2-41BC-A612-FEAFD226AF8A}" dt="2026-07-01T07:32:26.863" v="28239" actId="478"/>
          <ac:picMkLst>
            <pc:docMk/>
            <pc:sldMk cId="330791466" sldId="785"/>
            <ac:picMk id="4" creationId="{BBB04D09-EFF5-DE15-BDFD-F8DF1475B0BB}"/>
          </ac:picMkLst>
        </pc:picChg>
        <pc:picChg chg="add mod ord modCrop">
          <ac:chgData name="Graham Budd" userId="af676bb8-5659-4a2c-9b2e-dcf274225788" providerId="ADAL" clId="{53ACC6F4-4FD2-41BC-A612-FEAFD226AF8A}" dt="2026-07-01T07:36:10.575" v="28320" actId="1076"/>
          <ac:picMkLst>
            <pc:docMk/>
            <pc:sldMk cId="330791466" sldId="785"/>
            <ac:picMk id="5" creationId="{154F913F-7C5C-7A47-A051-81DCEEE3367C}"/>
          </ac:picMkLst>
        </pc:picChg>
      </pc:sldChg>
      <pc:sldChg chg="addSp delSp modSp add mod modNotesTx">
        <pc:chgData name="Graham Budd" userId="af676bb8-5659-4a2c-9b2e-dcf274225788" providerId="ADAL" clId="{53ACC6F4-4FD2-41BC-A612-FEAFD226AF8A}" dt="2026-06-30T21:09:02.380" v="21939" actId="20577"/>
        <pc:sldMkLst>
          <pc:docMk/>
          <pc:sldMk cId="3837209555" sldId="787"/>
        </pc:sldMkLst>
        <pc:spChg chg="mod">
          <ac:chgData name="Graham Budd" userId="af676bb8-5659-4a2c-9b2e-dcf274225788" providerId="ADAL" clId="{53ACC6F4-4FD2-41BC-A612-FEAFD226AF8A}" dt="2026-06-30T20:57:27.792" v="21443" actId="1076"/>
          <ac:spMkLst>
            <pc:docMk/>
            <pc:sldMk cId="3837209555" sldId="787"/>
            <ac:spMk id="4" creationId="{2D385DA7-2D0F-FF22-C6E0-91BEBBA5E2FF}"/>
          </ac:spMkLst>
        </pc:spChg>
        <pc:spChg chg="add del mod">
          <ac:chgData name="Graham Budd" userId="af676bb8-5659-4a2c-9b2e-dcf274225788" providerId="ADAL" clId="{53ACC6F4-4FD2-41BC-A612-FEAFD226AF8A}" dt="2026-06-30T20:54:46.143" v="21327" actId="478"/>
          <ac:spMkLst>
            <pc:docMk/>
            <pc:sldMk cId="3837209555" sldId="787"/>
            <ac:spMk id="6" creationId="{892D0F77-484F-5681-C829-D88E13A7FFA7}"/>
          </ac:spMkLst>
        </pc:spChg>
        <pc:spChg chg="del">
          <ac:chgData name="Graham Budd" userId="af676bb8-5659-4a2c-9b2e-dcf274225788" providerId="ADAL" clId="{53ACC6F4-4FD2-41BC-A612-FEAFD226AF8A}" dt="2026-06-30T20:53:26.072" v="21295" actId="478"/>
          <ac:spMkLst>
            <pc:docMk/>
            <pc:sldMk cId="3837209555" sldId="787"/>
            <ac:spMk id="9" creationId="{259D2C8A-CD08-A770-6FEF-797DDF80673D}"/>
          </ac:spMkLst>
        </pc:spChg>
        <pc:spChg chg="mod">
          <ac:chgData name="Graham Budd" userId="af676bb8-5659-4a2c-9b2e-dcf274225788" providerId="ADAL" clId="{53ACC6F4-4FD2-41BC-A612-FEAFD226AF8A}" dt="2026-06-30T20:57:56.353" v="21450" actId="1076"/>
          <ac:spMkLst>
            <pc:docMk/>
            <pc:sldMk cId="3837209555" sldId="787"/>
            <ac:spMk id="10" creationId="{1EAADD90-7392-F8DF-2473-FA2C625B93EA}"/>
          </ac:spMkLst>
        </pc:spChg>
        <pc:spChg chg="mod">
          <ac:chgData name="Graham Budd" userId="af676bb8-5659-4a2c-9b2e-dcf274225788" providerId="ADAL" clId="{53ACC6F4-4FD2-41BC-A612-FEAFD226AF8A}" dt="2026-06-30T21:00:41.913" v="21475" actId="1076"/>
          <ac:spMkLst>
            <pc:docMk/>
            <pc:sldMk cId="3837209555" sldId="787"/>
            <ac:spMk id="11" creationId="{8F17E834-241D-03A0-7636-82ECCBE2C51E}"/>
          </ac:spMkLst>
        </pc:spChg>
        <pc:picChg chg="add mod">
          <ac:chgData name="Graham Budd" userId="af676bb8-5659-4a2c-9b2e-dcf274225788" providerId="ADAL" clId="{53ACC6F4-4FD2-41BC-A612-FEAFD226AF8A}" dt="2026-06-30T20:57:40.383" v="21447" actId="1076"/>
          <ac:picMkLst>
            <pc:docMk/>
            <pc:sldMk cId="3837209555" sldId="787"/>
            <ac:picMk id="3" creationId="{4C30F93F-6B12-471F-9084-A85B38FCE037}"/>
          </ac:picMkLst>
        </pc:picChg>
        <pc:picChg chg="del">
          <ac:chgData name="Graham Budd" userId="af676bb8-5659-4a2c-9b2e-dcf274225788" providerId="ADAL" clId="{53ACC6F4-4FD2-41BC-A612-FEAFD226AF8A}" dt="2026-06-30T20:44:32.022" v="21138" actId="478"/>
          <ac:picMkLst>
            <pc:docMk/>
            <pc:sldMk cId="3837209555" sldId="787"/>
            <ac:picMk id="5" creationId="{246E1C86-76F6-E7CC-5B18-F9ACBDE33334}"/>
          </ac:picMkLst>
        </pc:picChg>
        <pc:picChg chg="del">
          <ac:chgData name="Graham Budd" userId="af676bb8-5659-4a2c-9b2e-dcf274225788" providerId="ADAL" clId="{53ACC6F4-4FD2-41BC-A612-FEAFD226AF8A}" dt="2026-06-30T20:53:23.044" v="21294" actId="478"/>
          <ac:picMkLst>
            <pc:docMk/>
            <pc:sldMk cId="3837209555" sldId="787"/>
            <ac:picMk id="7" creationId="{176BFC0B-6EA7-C788-D1C4-512A2B00BAE5}"/>
          </ac:picMkLst>
        </pc:picChg>
        <pc:picChg chg="del">
          <ac:chgData name="Graham Budd" userId="af676bb8-5659-4a2c-9b2e-dcf274225788" providerId="ADAL" clId="{53ACC6F4-4FD2-41BC-A612-FEAFD226AF8A}" dt="2026-06-30T20:44:31.518" v="21137" actId="478"/>
          <ac:picMkLst>
            <pc:docMk/>
            <pc:sldMk cId="3837209555" sldId="787"/>
            <ac:picMk id="8" creationId="{0BCD2043-E7F5-9241-99D5-66A5306C95A1}"/>
          </ac:picMkLst>
        </pc:picChg>
        <pc:picChg chg="mod">
          <ac:chgData name="Graham Budd" userId="af676bb8-5659-4a2c-9b2e-dcf274225788" providerId="ADAL" clId="{53ACC6F4-4FD2-41BC-A612-FEAFD226AF8A}" dt="2026-06-30T21:00:33.978" v="21474" actId="1076"/>
          <ac:picMkLst>
            <pc:docMk/>
            <pc:sldMk cId="3837209555" sldId="787"/>
            <ac:picMk id="12" creationId="{43A6F367-3E17-F8A5-071C-B555448257D4}"/>
          </ac:picMkLst>
        </pc:picChg>
        <pc:picChg chg="mod">
          <ac:chgData name="Graham Budd" userId="af676bb8-5659-4a2c-9b2e-dcf274225788" providerId="ADAL" clId="{53ACC6F4-4FD2-41BC-A612-FEAFD226AF8A}" dt="2026-06-30T21:00:29.319" v="21473" actId="1076"/>
          <ac:picMkLst>
            <pc:docMk/>
            <pc:sldMk cId="3837209555" sldId="787"/>
            <ac:picMk id="13" creationId="{2E456301-E2EA-14D2-FA6B-F9EDBD53145A}"/>
          </ac:picMkLst>
        </pc:picChg>
        <pc:picChg chg="mod">
          <ac:chgData name="Graham Budd" userId="af676bb8-5659-4a2c-9b2e-dcf274225788" providerId="ADAL" clId="{53ACC6F4-4FD2-41BC-A612-FEAFD226AF8A}" dt="2026-06-30T21:00:29.319" v="21473" actId="1076"/>
          <ac:picMkLst>
            <pc:docMk/>
            <pc:sldMk cId="3837209555" sldId="787"/>
            <ac:picMk id="15" creationId="{3823A9CF-C83E-3D5B-FB43-9D51CA17C819}"/>
          </ac:picMkLst>
        </pc:picChg>
        <pc:picChg chg="add mod">
          <ac:chgData name="Graham Budd" userId="af676bb8-5659-4a2c-9b2e-dcf274225788" providerId="ADAL" clId="{53ACC6F4-4FD2-41BC-A612-FEAFD226AF8A}" dt="2026-06-30T21:00:41.913" v="21475" actId="1076"/>
          <ac:picMkLst>
            <pc:docMk/>
            <pc:sldMk cId="3837209555" sldId="787"/>
            <ac:picMk id="16" creationId="{F71D3734-B8C3-0123-C73C-76971740EC82}"/>
          </ac:picMkLst>
        </pc:picChg>
        <pc:picChg chg="add mod">
          <ac:chgData name="Graham Budd" userId="af676bb8-5659-4a2c-9b2e-dcf274225788" providerId="ADAL" clId="{53ACC6F4-4FD2-41BC-A612-FEAFD226AF8A}" dt="2026-06-30T21:00:29.319" v="21473" actId="1076"/>
          <ac:picMkLst>
            <pc:docMk/>
            <pc:sldMk cId="3837209555" sldId="787"/>
            <ac:picMk id="18" creationId="{4D01FBA6-A5A4-0105-46B2-B71B954A3092}"/>
          </ac:picMkLst>
        </pc:picChg>
        <pc:picChg chg="del">
          <ac:chgData name="Graham Budd" userId="af676bb8-5659-4a2c-9b2e-dcf274225788" providerId="ADAL" clId="{53ACC6F4-4FD2-41BC-A612-FEAFD226AF8A}" dt="2026-06-30T20:44:34.788" v="21139" actId="478"/>
          <ac:picMkLst>
            <pc:docMk/>
            <pc:sldMk cId="3837209555" sldId="787"/>
            <ac:picMk id="1026" creationId="{E639993E-5B67-6365-9DFA-11B768BF35B2}"/>
          </ac:picMkLst>
        </pc:picChg>
      </pc:sldChg>
      <pc:sldChg chg="add modNotesTx">
        <pc:chgData name="Graham Budd" userId="af676bb8-5659-4a2c-9b2e-dcf274225788" providerId="ADAL" clId="{53ACC6F4-4FD2-41BC-A612-FEAFD226AF8A}" dt="2026-07-01T07:24:55.846" v="27977" actId="20577"/>
        <pc:sldMkLst>
          <pc:docMk/>
          <pc:sldMk cId="428359056" sldId="788"/>
        </pc:sldMkLst>
      </pc:sldChg>
      <pc:sldChg chg="add modNotesTx">
        <pc:chgData name="Graham Budd" userId="af676bb8-5659-4a2c-9b2e-dcf274225788" providerId="ADAL" clId="{53ACC6F4-4FD2-41BC-A612-FEAFD226AF8A}" dt="2026-06-30T22:52:26.193" v="22184" actId="20577"/>
        <pc:sldMkLst>
          <pc:docMk/>
          <pc:sldMk cId="1909358928" sldId="789"/>
        </pc:sldMkLst>
      </pc:sldChg>
      <pc:sldChg chg="add modNotesTx">
        <pc:chgData name="Graham Budd" userId="af676bb8-5659-4a2c-9b2e-dcf274225788" providerId="ADAL" clId="{53ACC6F4-4FD2-41BC-A612-FEAFD226AF8A}" dt="2026-07-01T06:31:40.005" v="24623" actId="5793"/>
        <pc:sldMkLst>
          <pc:docMk/>
          <pc:sldMk cId="4108237606" sldId="790"/>
        </pc:sldMkLst>
      </pc:sldChg>
      <pc:sldChg chg="addSp modSp new del mod">
        <pc:chgData name="Graham Budd" userId="af676bb8-5659-4a2c-9b2e-dcf274225788" providerId="ADAL" clId="{53ACC6F4-4FD2-41BC-A612-FEAFD226AF8A}" dt="2026-07-01T07:04:45.673" v="26578" actId="47"/>
        <pc:sldMkLst>
          <pc:docMk/>
          <pc:sldMk cId="1379002752" sldId="791"/>
        </pc:sldMkLst>
        <pc:spChg chg="add mod">
          <ac:chgData name="Graham Budd" userId="af676bb8-5659-4a2c-9b2e-dcf274225788" providerId="ADAL" clId="{53ACC6F4-4FD2-41BC-A612-FEAFD226AF8A}" dt="2026-07-01T06:22:50.610" v="24110" actId="404"/>
          <ac:spMkLst>
            <pc:docMk/>
            <pc:sldMk cId="1379002752" sldId="791"/>
            <ac:spMk id="2" creationId="{A24D0E60-B7B0-0D22-338A-DC8C3956C2E8}"/>
          </ac:spMkLst>
        </pc:spChg>
      </pc:sldChg>
      <pc:sldChg chg="modSp add del mod">
        <pc:chgData name="Graham Budd" userId="af676bb8-5659-4a2c-9b2e-dcf274225788" providerId="ADAL" clId="{53ACC6F4-4FD2-41BC-A612-FEAFD226AF8A}" dt="2026-07-01T07:18:24.480" v="27494" actId="47"/>
        <pc:sldMkLst>
          <pc:docMk/>
          <pc:sldMk cId="4148250400" sldId="792"/>
        </pc:sldMkLst>
        <pc:spChg chg="mod">
          <ac:chgData name="Graham Budd" userId="af676bb8-5659-4a2c-9b2e-dcf274225788" providerId="ADAL" clId="{53ACC6F4-4FD2-41BC-A612-FEAFD226AF8A}" dt="2026-07-01T06:26:00.036" v="24135" actId="20577"/>
          <ac:spMkLst>
            <pc:docMk/>
            <pc:sldMk cId="4148250400" sldId="792"/>
            <ac:spMk id="2" creationId="{BD89F93E-408A-F622-996D-417C65EE5CD2}"/>
          </ac:spMkLst>
        </pc:spChg>
      </pc:sldChg>
      <pc:sldMasterChg chg="delSldLayout">
        <pc:chgData name="Graham Budd" userId="af676bb8-5659-4a2c-9b2e-dcf274225788" providerId="ADAL" clId="{53ACC6F4-4FD2-41BC-A612-FEAFD226AF8A}" dt="2026-06-28T21:17:14.929" v="6130" actId="47"/>
        <pc:sldMasterMkLst>
          <pc:docMk/>
          <pc:sldMasterMk cId="1943259863" sldId="2147483648"/>
        </pc:sldMasterMkLst>
      </pc:sldMasterChg>
    </pc:docChg>
  </pc:docChgLst>
  <pc:docChgLst>
    <pc:chgData name="Graham Budd" userId="S::graham.budd@faraday.cam.ac.uk::af676bb8-5659-4a2c-9b2e-dcf274225788" providerId="AD" clId="Web-{F86C00F0-DE3E-DDE2-5BC8-3B3ACFD56DD2}"/>
    <pc:docChg chg="modSld">
      <pc:chgData name="Graham Budd" userId="S::graham.budd@faraday.cam.ac.uk::af676bb8-5659-4a2c-9b2e-dcf274225788" providerId="AD" clId="Web-{F86C00F0-DE3E-DDE2-5BC8-3B3ACFD56DD2}" dt="2026-06-30T16:43:06.685" v="485"/>
      <pc:docMkLst>
        <pc:docMk/>
      </pc:docMkLst>
      <pc:sldChg chg="modNotes">
        <pc:chgData name="Graham Budd" userId="S::graham.budd@faraday.cam.ac.uk::af676bb8-5659-4a2c-9b2e-dcf274225788" providerId="AD" clId="Web-{F86C00F0-DE3E-DDE2-5BC8-3B3ACFD56DD2}" dt="2026-06-30T16:26:27.497" v="0"/>
        <pc:sldMkLst>
          <pc:docMk/>
          <pc:sldMk cId="242453831" sldId="256"/>
        </pc:sldMkLst>
      </pc:sldChg>
      <pc:sldChg chg="modNotes">
        <pc:chgData name="Graham Budd" userId="S::graham.budd@faraday.cam.ac.uk::af676bb8-5659-4a2c-9b2e-dcf274225788" providerId="AD" clId="Web-{F86C00F0-DE3E-DDE2-5BC8-3B3ACFD56DD2}" dt="2026-06-30T16:43:06.685" v="485"/>
        <pc:sldMkLst>
          <pc:docMk/>
          <pc:sldMk cId="1487769318" sldId="412"/>
        </pc:sldMkLst>
      </pc:sldChg>
      <pc:sldChg chg="modNotes">
        <pc:chgData name="Graham Budd" userId="S::graham.budd@faraday.cam.ac.uk::af676bb8-5659-4a2c-9b2e-dcf274225788" providerId="AD" clId="Web-{F86C00F0-DE3E-DDE2-5BC8-3B3ACFD56DD2}" dt="2026-06-30T16:40:43.305" v="443"/>
        <pc:sldMkLst>
          <pc:docMk/>
          <pc:sldMk cId="2284116885" sldId="663"/>
        </pc:sldMkLst>
      </pc:sldChg>
      <pc:sldChg chg="modNotes">
        <pc:chgData name="Graham Budd" userId="S::graham.budd@faraday.cam.ac.uk::af676bb8-5659-4a2c-9b2e-dcf274225788" providerId="AD" clId="Web-{F86C00F0-DE3E-DDE2-5BC8-3B3ACFD56DD2}" dt="2026-06-30T16:42:11.402" v="483"/>
        <pc:sldMkLst>
          <pc:docMk/>
          <pc:sldMk cId="1650444476" sldId="751"/>
        </pc:sldMkLst>
      </pc:sldChg>
    </pc:docChg>
  </pc:docChgLst>
  <pc:docChgLst>
    <pc:chgData name="Graham Budd" userId="af676bb8-5659-4a2c-9b2e-dcf274225788" providerId="ADAL" clId="{F1FC08A2-14EB-5683-9A8A-0BC9F5795CAF}"/>
    <pc:docChg chg="undo redo custSel delSld modSld sldOrd">
      <pc:chgData name="Graham Budd" userId="af676bb8-5659-4a2c-9b2e-dcf274225788" providerId="ADAL" clId="{F1FC08A2-14EB-5683-9A8A-0BC9F5795CAF}" dt="2026-07-01T14:58:55.528" v="6800"/>
      <pc:docMkLst>
        <pc:docMk/>
      </pc:docMkLst>
      <pc:sldChg chg="modNotesTx">
        <pc:chgData name="Graham Budd" userId="af676bb8-5659-4a2c-9b2e-dcf274225788" providerId="ADAL" clId="{F1FC08A2-14EB-5683-9A8A-0BC9F5795CAF}" dt="2026-06-29T16:07:50.436" v="1348" actId="20577"/>
        <pc:sldMkLst>
          <pc:docMk/>
          <pc:sldMk cId="242453831" sldId="256"/>
        </pc:sldMkLst>
      </pc:sldChg>
      <pc:sldChg chg="modSp mod modNotesTx">
        <pc:chgData name="Graham Budd" userId="af676bb8-5659-4a2c-9b2e-dcf274225788" providerId="ADAL" clId="{F1FC08A2-14EB-5683-9A8A-0BC9F5795CAF}" dt="2026-07-01T14:02:07.381" v="6114" actId="20577"/>
        <pc:sldMkLst>
          <pc:docMk/>
          <pc:sldMk cId="1487769318" sldId="412"/>
        </pc:sldMkLst>
        <pc:spChg chg="mod">
          <ac:chgData name="Graham Budd" userId="af676bb8-5659-4a2c-9b2e-dcf274225788" providerId="ADAL" clId="{F1FC08A2-14EB-5683-9A8A-0BC9F5795CAF}" dt="2026-07-01T08:24:18.595" v="2713" actId="1076"/>
          <ac:spMkLst>
            <pc:docMk/>
            <pc:sldMk cId="1487769318" sldId="412"/>
            <ac:spMk id="2" creationId="{C1D1982B-7301-6680-4737-8B3C7A572B37}"/>
          </ac:spMkLst>
        </pc:spChg>
        <pc:spChg chg="mod">
          <ac:chgData name="Graham Budd" userId="af676bb8-5659-4a2c-9b2e-dcf274225788" providerId="ADAL" clId="{F1FC08A2-14EB-5683-9A8A-0BC9F5795CAF}" dt="2026-07-01T14:01:43.667" v="6093" actId="20577"/>
          <ac:spMkLst>
            <pc:docMk/>
            <pc:sldMk cId="1487769318" sldId="412"/>
            <ac:spMk id="3" creationId="{812AD4E0-FB3A-29A0-4297-79CFDB373C80}"/>
          </ac:spMkLst>
        </pc:spChg>
        <pc:spChg chg="mod">
          <ac:chgData name="Graham Budd" userId="af676bb8-5659-4a2c-9b2e-dcf274225788" providerId="ADAL" clId="{F1FC08A2-14EB-5683-9A8A-0BC9F5795CAF}" dt="2026-06-29T14:04:39.362" v="776" actId="1076"/>
          <ac:spMkLst>
            <pc:docMk/>
            <pc:sldMk cId="1487769318" sldId="412"/>
            <ac:spMk id="5" creationId="{1DE9BA7F-4700-3D9B-01C9-45F7FA51DA82}"/>
          </ac:spMkLst>
        </pc:spChg>
        <pc:grpChg chg="mod">
          <ac:chgData name="Graham Budd" userId="af676bb8-5659-4a2c-9b2e-dcf274225788" providerId="ADAL" clId="{F1FC08A2-14EB-5683-9A8A-0BC9F5795CAF}" dt="2026-06-29T14:04:26.633" v="773" actId="14100"/>
          <ac:grpSpMkLst>
            <pc:docMk/>
            <pc:sldMk cId="1487769318" sldId="412"/>
            <ac:grpSpMk id="9" creationId="{29D6CB02-2F70-C73E-65CE-2FCCB7531E1A}"/>
          </ac:grpSpMkLst>
        </pc:grpChg>
      </pc:sldChg>
      <pc:sldChg chg="addSp modSp mod modAnim modNotesTx">
        <pc:chgData name="Graham Budd" userId="af676bb8-5659-4a2c-9b2e-dcf274225788" providerId="ADAL" clId="{F1FC08A2-14EB-5683-9A8A-0BC9F5795CAF}" dt="2026-07-01T14:57:19.383" v="6799"/>
        <pc:sldMkLst>
          <pc:docMk/>
          <pc:sldMk cId="1523225223" sldId="498"/>
        </pc:sldMkLst>
        <pc:spChg chg="mod">
          <ac:chgData name="Graham Budd" userId="af676bb8-5659-4a2c-9b2e-dcf274225788" providerId="ADAL" clId="{F1FC08A2-14EB-5683-9A8A-0BC9F5795CAF}" dt="2026-07-01T14:56:03.753" v="6794" actId="208"/>
          <ac:spMkLst>
            <pc:docMk/>
            <pc:sldMk cId="1523225223" sldId="498"/>
            <ac:spMk id="3" creationId="{AA55A998-B7A9-A722-325D-CE248A6189DB}"/>
          </ac:spMkLst>
        </pc:spChg>
        <pc:spChg chg="add mod">
          <ac:chgData name="Graham Budd" userId="af676bb8-5659-4a2c-9b2e-dcf274225788" providerId="ADAL" clId="{F1FC08A2-14EB-5683-9A8A-0BC9F5795CAF}" dt="2026-07-01T14:18:10.923" v="6165" actId="1076"/>
          <ac:spMkLst>
            <pc:docMk/>
            <pc:sldMk cId="1523225223" sldId="498"/>
            <ac:spMk id="14" creationId="{68F534B6-70E1-D9D1-AB27-3177287EA52B}"/>
          </ac:spMkLst>
        </pc:spChg>
        <pc:spChg chg="add mod">
          <ac:chgData name="Graham Budd" userId="af676bb8-5659-4a2c-9b2e-dcf274225788" providerId="ADAL" clId="{F1FC08A2-14EB-5683-9A8A-0BC9F5795CAF}" dt="2026-07-01T14:23:13.066" v="6197" actId="1076"/>
          <ac:spMkLst>
            <pc:docMk/>
            <pc:sldMk cId="1523225223" sldId="498"/>
            <ac:spMk id="34" creationId="{A8A77CEC-78DD-87BD-43BE-8EA02EB1512C}"/>
          </ac:spMkLst>
        </pc:spChg>
        <pc:spChg chg="mod">
          <ac:chgData name="Graham Budd" userId="af676bb8-5659-4a2c-9b2e-dcf274225788" providerId="ADAL" clId="{F1FC08A2-14EB-5683-9A8A-0BC9F5795CAF}" dt="2026-07-01T14:55:59.211" v="6793" actId="208"/>
          <ac:spMkLst>
            <pc:docMk/>
            <pc:sldMk cId="1523225223" sldId="498"/>
            <ac:spMk id="46" creationId="{A27621D0-CBB8-8444-99DF-9019D6762FB6}"/>
          </ac:spMkLst>
        </pc:spChg>
        <pc:spChg chg="mod">
          <ac:chgData name="Graham Budd" userId="af676bb8-5659-4a2c-9b2e-dcf274225788" providerId="ADAL" clId="{F1FC08A2-14EB-5683-9A8A-0BC9F5795CAF}" dt="2026-07-01T13:52:40.699" v="5986" actId="20577"/>
          <ac:spMkLst>
            <pc:docMk/>
            <pc:sldMk cId="1523225223" sldId="498"/>
            <ac:spMk id="59" creationId="{BA562CC1-C458-1CF2-6C93-0DA809A1259E}"/>
          </ac:spMkLst>
        </pc:spChg>
        <pc:picChg chg="add mod">
          <ac:chgData name="Graham Budd" userId="af676bb8-5659-4a2c-9b2e-dcf274225788" providerId="ADAL" clId="{F1FC08A2-14EB-5683-9A8A-0BC9F5795CAF}" dt="2026-07-01T14:56:46.894" v="6797" actId="1076"/>
          <ac:picMkLst>
            <pc:docMk/>
            <pc:sldMk cId="1523225223" sldId="498"/>
            <ac:picMk id="7" creationId="{EFB032C4-12FF-EABC-FF06-9BA44A0F29DF}"/>
          </ac:picMkLst>
        </pc:picChg>
        <pc:picChg chg="add mod">
          <ac:chgData name="Graham Budd" userId="af676bb8-5659-4a2c-9b2e-dcf274225788" providerId="ADAL" clId="{F1FC08A2-14EB-5683-9A8A-0BC9F5795CAF}" dt="2026-07-01T14:23:13.066" v="6197" actId="1076"/>
          <ac:picMkLst>
            <pc:docMk/>
            <pc:sldMk cId="1523225223" sldId="498"/>
            <ac:picMk id="31" creationId="{7930EDB0-BD9F-4374-34C0-E3700A8303EF}"/>
          </ac:picMkLst>
        </pc:picChg>
      </pc:sldChg>
      <pc:sldChg chg="delSp modSp mod modAnim modNotesTx">
        <pc:chgData name="Graham Budd" userId="af676bb8-5659-4a2c-9b2e-dcf274225788" providerId="ADAL" clId="{F1FC08A2-14EB-5683-9A8A-0BC9F5795CAF}" dt="2026-06-30T21:34:20.898" v="2429" actId="20577"/>
        <pc:sldMkLst>
          <pc:docMk/>
          <pc:sldMk cId="2284116885" sldId="663"/>
        </pc:sldMkLst>
        <pc:picChg chg="mod">
          <ac:chgData name="Graham Budd" userId="af676bb8-5659-4a2c-9b2e-dcf274225788" providerId="ADAL" clId="{F1FC08A2-14EB-5683-9A8A-0BC9F5795CAF}" dt="2026-06-29T13:28:11.636" v="90" actId="1076"/>
          <ac:picMkLst>
            <pc:docMk/>
            <pc:sldMk cId="2284116885" sldId="663"/>
            <ac:picMk id="6" creationId="{E051E99B-0EC1-AAB4-5D53-9CA1B778EF47}"/>
          </ac:picMkLst>
        </pc:picChg>
        <pc:picChg chg="mod">
          <ac:chgData name="Graham Budd" userId="af676bb8-5659-4a2c-9b2e-dcf274225788" providerId="ADAL" clId="{F1FC08A2-14EB-5683-9A8A-0BC9F5795CAF}" dt="2026-06-29T13:28:11.636" v="90" actId="1076"/>
          <ac:picMkLst>
            <pc:docMk/>
            <pc:sldMk cId="2284116885" sldId="663"/>
            <ac:picMk id="20" creationId="{6021CF28-4E73-BFBE-3C7D-47C1C38FAAC6}"/>
          </ac:picMkLst>
        </pc:picChg>
      </pc:sldChg>
      <pc:sldChg chg="delSp mod modNotesTx">
        <pc:chgData name="Graham Budd" userId="af676bb8-5659-4a2c-9b2e-dcf274225788" providerId="ADAL" clId="{F1FC08A2-14EB-5683-9A8A-0BC9F5795CAF}" dt="2026-07-01T08:33:23.364" v="3117" actId="20577"/>
        <pc:sldMkLst>
          <pc:docMk/>
          <pc:sldMk cId="2045001380" sldId="690"/>
        </pc:sldMkLst>
        <pc:spChg chg="del">
          <ac:chgData name="Graham Budd" userId="af676bb8-5659-4a2c-9b2e-dcf274225788" providerId="ADAL" clId="{F1FC08A2-14EB-5683-9A8A-0BC9F5795CAF}" dt="2026-07-01T08:33:03.974" v="3092" actId="478"/>
          <ac:spMkLst>
            <pc:docMk/>
            <pc:sldMk cId="2045001380" sldId="690"/>
            <ac:spMk id="5" creationId="{3A4274C7-8E2C-464A-6331-E6A48F6804F6}"/>
          </ac:spMkLst>
        </pc:spChg>
        <pc:spChg chg="del">
          <ac:chgData name="Graham Budd" userId="af676bb8-5659-4a2c-9b2e-dcf274225788" providerId="ADAL" clId="{F1FC08A2-14EB-5683-9A8A-0BC9F5795CAF}" dt="2026-07-01T08:33:00.685" v="3091" actId="478"/>
          <ac:spMkLst>
            <pc:docMk/>
            <pc:sldMk cId="2045001380" sldId="690"/>
            <ac:spMk id="14" creationId="{129804D7-78EB-D6B2-5293-920C0E57C3BA}"/>
          </ac:spMkLst>
        </pc:spChg>
      </pc:sldChg>
      <pc:sldChg chg="modNotesTx">
        <pc:chgData name="Graham Budd" userId="af676bb8-5659-4a2c-9b2e-dcf274225788" providerId="ADAL" clId="{F1FC08A2-14EB-5683-9A8A-0BC9F5795CAF}" dt="2026-07-01T11:43:28.105" v="5090" actId="20577"/>
        <pc:sldMkLst>
          <pc:docMk/>
          <pc:sldMk cId="3200508969" sldId="697"/>
        </pc:sldMkLst>
      </pc:sldChg>
      <pc:sldChg chg="modSp mod modAnim modNotesTx">
        <pc:chgData name="Graham Budd" userId="af676bb8-5659-4a2c-9b2e-dcf274225788" providerId="ADAL" clId="{F1FC08A2-14EB-5683-9A8A-0BC9F5795CAF}" dt="2026-07-01T11:55:58.223" v="5985" actId="20577"/>
        <pc:sldMkLst>
          <pc:docMk/>
          <pc:sldMk cId="2057340219" sldId="710"/>
        </pc:sldMkLst>
        <pc:spChg chg="mod">
          <ac:chgData name="Graham Budd" userId="af676bb8-5659-4a2c-9b2e-dcf274225788" providerId="ADAL" clId="{F1FC08A2-14EB-5683-9A8A-0BC9F5795CAF}" dt="2026-07-01T09:03:19.272" v="4155" actId="1076"/>
          <ac:spMkLst>
            <pc:docMk/>
            <pc:sldMk cId="2057340219" sldId="710"/>
            <ac:spMk id="5" creationId="{A524BE18-49FB-1E84-332E-62F2B44C00C5}"/>
          </ac:spMkLst>
        </pc:spChg>
      </pc:sldChg>
      <pc:sldChg chg="modNotesTx">
        <pc:chgData name="Graham Budd" userId="af676bb8-5659-4a2c-9b2e-dcf274225788" providerId="ADAL" clId="{F1FC08A2-14EB-5683-9A8A-0BC9F5795CAF}" dt="2026-07-01T08:27:26.560" v="2801" actId="20577"/>
        <pc:sldMkLst>
          <pc:docMk/>
          <pc:sldMk cId="3845268336" sldId="717"/>
        </pc:sldMkLst>
      </pc:sldChg>
      <pc:sldChg chg="addSp modSp mod modAnim modNotesTx">
        <pc:chgData name="Graham Budd" userId="af676bb8-5659-4a2c-9b2e-dcf274225788" providerId="ADAL" clId="{F1FC08A2-14EB-5683-9A8A-0BC9F5795CAF}" dt="2026-07-01T14:43:54.909" v="6767"/>
        <pc:sldMkLst>
          <pc:docMk/>
          <pc:sldMk cId="2540253285" sldId="719"/>
        </pc:sldMkLst>
        <pc:spChg chg="add mod">
          <ac:chgData name="Graham Budd" userId="af676bb8-5659-4a2c-9b2e-dcf274225788" providerId="ADAL" clId="{F1FC08A2-14EB-5683-9A8A-0BC9F5795CAF}" dt="2026-07-01T14:04:35.989" v="6120" actId="1076"/>
          <ac:spMkLst>
            <pc:docMk/>
            <pc:sldMk cId="2540253285" sldId="719"/>
            <ac:spMk id="7" creationId="{70DE3E46-59F8-85CD-1C28-DEC62F976084}"/>
          </ac:spMkLst>
        </pc:spChg>
        <pc:spChg chg="mod">
          <ac:chgData name="Graham Budd" userId="af676bb8-5659-4a2c-9b2e-dcf274225788" providerId="ADAL" clId="{F1FC08A2-14EB-5683-9A8A-0BC9F5795CAF}" dt="2026-07-01T11:18:39.755" v="4207" actId="20577"/>
          <ac:spMkLst>
            <pc:docMk/>
            <pc:sldMk cId="2540253285" sldId="719"/>
            <ac:spMk id="33" creationId="{C39FC6E4-7AB1-CFAF-7729-C7E267587EEF}"/>
          </ac:spMkLst>
        </pc:spChg>
        <pc:picChg chg="add mod">
          <ac:chgData name="Graham Budd" userId="af676bb8-5659-4a2c-9b2e-dcf274225788" providerId="ADAL" clId="{F1FC08A2-14EB-5683-9A8A-0BC9F5795CAF}" dt="2026-07-01T14:04:35.989" v="6120" actId="1076"/>
          <ac:picMkLst>
            <pc:docMk/>
            <pc:sldMk cId="2540253285" sldId="719"/>
            <ac:picMk id="5" creationId="{EE0F6629-F3E0-37E0-814C-F6F834FA9C2D}"/>
          </ac:picMkLst>
        </pc:picChg>
      </pc:sldChg>
      <pc:sldChg chg="modNotesTx">
        <pc:chgData name="Graham Budd" userId="af676bb8-5659-4a2c-9b2e-dcf274225788" providerId="ADAL" clId="{F1FC08A2-14EB-5683-9A8A-0BC9F5795CAF}" dt="2026-07-01T08:58:03.054" v="4149" actId="20577"/>
        <pc:sldMkLst>
          <pc:docMk/>
          <pc:sldMk cId="3708833071" sldId="722"/>
        </pc:sldMkLst>
      </pc:sldChg>
      <pc:sldChg chg="modAnim modNotesTx">
        <pc:chgData name="Graham Budd" userId="af676bb8-5659-4a2c-9b2e-dcf274225788" providerId="ADAL" clId="{F1FC08A2-14EB-5683-9A8A-0BC9F5795CAF}" dt="2026-07-01T14:58:55.528" v="6800"/>
        <pc:sldMkLst>
          <pc:docMk/>
          <pc:sldMk cId="3449565293" sldId="731"/>
        </pc:sldMkLst>
      </pc:sldChg>
      <pc:sldChg chg="ord modAnim modNotesTx">
        <pc:chgData name="Graham Budd" userId="af676bb8-5659-4a2c-9b2e-dcf274225788" providerId="ADAL" clId="{F1FC08A2-14EB-5683-9A8A-0BC9F5795CAF}" dt="2026-07-01T11:35:34.715" v="4890" actId="20578"/>
        <pc:sldMkLst>
          <pc:docMk/>
          <pc:sldMk cId="3444541667" sldId="734"/>
        </pc:sldMkLst>
      </pc:sldChg>
      <pc:sldChg chg="modNotesTx">
        <pc:chgData name="Graham Budd" userId="af676bb8-5659-4a2c-9b2e-dcf274225788" providerId="ADAL" clId="{F1FC08A2-14EB-5683-9A8A-0BC9F5795CAF}" dt="2026-07-01T11:38:05.601" v="5002" actId="20577"/>
        <pc:sldMkLst>
          <pc:docMk/>
          <pc:sldMk cId="1567800444" sldId="737"/>
        </pc:sldMkLst>
      </pc:sldChg>
      <pc:sldChg chg="modNotesTx">
        <pc:chgData name="Graham Budd" userId="af676bb8-5659-4a2c-9b2e-dcf274225788" providerId="ADAL" clId="{F1FC08A2-14EB-5683-9A8A-0BC9F5795CAF}" dt="2026-07-01T08:32:52.108" v="3090" actId="20577"/>
        <pc:sldMkLst>
          <pc:docMk/>
          <pc:sldMk cId="2323162453" sldId="746"/>
        </pc:sldMkLst>
      </pc:sldChg>
      <pc:sldChg chg="addSp delSp modSp mod modNotesTx">
        <pc:chgData name="Graham Budd" userId="af676bb8-5659-4a2c-9b2e-dcf274225788" providerId="ADAL" clId="{F1FC08A2-14EB-5683-9A8A-0BC9F5795CAF}" dt="2026-06-29T16:26:37.604" v="2154" actId="20577"/>
        <pc:sldMkLst>
          <pc:docMk/>
          <pc:sldMk cId="1650444476" sldId="751"/>
        </pc:sldMkLst>
        <pc:spChg chg="mod">
          <ac:chgData name="Graham Budd" userId="af676bb8-5659-4a2c-9b2e-dcf274225788" providerId="ADAL" clId="{F1FC08A2-14EB-5683-9A8A-0BC9F5795CAF}" dt="2026-06-29T13:35:47.542" v="236" actId="1076"/>
          <ac:spMkLst>
            <pc:docMk/>
            <pc:sldMk cId="1650444476" sldId="751"/>
            <ac:spMk id="2" creationId="{C478037B-F08B-2C15-CE54-E641F06C6D04}"/>
          </ac:spMkLst>
        </pc:spChg>
        <pc:spChg chg="mod">
          <ac:chgData name="Graham Budd" userId="af676bb8-5659-4a2c-9b2e-dcf274225788" providerId="ADAL" clId="{F1FC08A2-14EB-5683-9A8A-0BC9F5795CAF}" dt="2026-06-29T13:36:11.176" v="259" actId="122"/>
          <ac:spMkLst>
            <pc:docMk/>
            <pc:sldMk cId="1650444476" sldId="751"/>
            <ac:spMk id="8" creationId="{13DE7D88-03FF-63AB-2619-7EA44CDF928B}"/>
          </ac:spMkLst>
        </pc:spChg>
        <pc:spChg chg="add del mod">
          <ac:chgData name="Graham Budd" userId="af676bb8-5659-4a2c-9b2e-dcf274225788" providerId="ADAL" clId="{F1FC08A2-14EB-5683-9A8A-0BC9F5795CAF}" dt="2026-06-29T13:50:26.463" v="310" actId="27636"/>
          <ac:spMkLst>
            <pc:docMk/>
            <pc:sldMk cId="1650444476" sldId="751"/>
            <ac:spMk id="10" creationId="{59687C5D-F844-12BE-E903-58749B6B2EF1}"/>
          </ac:spMkLst>
        </pc:spChg>
        <pc:spChg chg="mod">
          <ac:chgData name="Graham Budd" userId="af676bb8-5659-4a2c-9b2e-dcf274225788" providerId="ADAL" clId="{F1FC08A2-14EB-5683-9A8A-0BC9F5795CAF}" dt="2026-06-29T13:37:10.074" v="263" actId="1076"/>
          <ac:spMkLst>
            <pc:docMk/>
            <pc:sldMk cId="1650444476" sldId="751"/>
            <ac:spMk id="12" creationId="{FDD5DD84-0111-B716-8B94-82FA681A33A6}"/>
          </ac:spMkLst>
        </pc:spChg>
        <pc:spChg chg="add mod">
          <ac:chgData name="Graham Budd" userId="af676bb8-5659-4a2c-9b2e-dcf274225788" providerId="ADAL" clId="{F1FC08A2-14EB-5683-9A8A-0BC9F5795CAF}" dt="2026-06-29T13:37:04.291" v="262" actId="1076"/>
          <ac:spMkLst>
            <pc:docMk/>
            <pc:sldMk cId="1650444476" sldId="751"/>
            <ac:spMk id="13" creationId="{998F2208-068B-38C9-F38D-2E27D196E5FD}"/>
          </ac:spMkLst>
        </pc:spChg>
        <pc:spChg chg="add mod">
          <ac:chgData name="Graham Budd" userId="af676bb8-5659-4a2c-9b2e-dcf274225788" providerId="ADAL" clId="{F1FC08A2-14EB-5683-9A8A-0BC9F5795CAF}" dt="2026-06-29T13:37:04.291" v="262" actId="1076"/>
          <ac:spMkLst>
            <pc:docMk/>
            <pc:sldMk cId="1650444476" sldId="751"/>
            <ac:spMk id="14" creationId="{5E329AD4-2839-4C85-A9AA-CD6D380172D6}"/>
          </ac:spMkLst>
        </pc:spChg>
        <pc:spChg chg="add mod">
          <ac:chgData name="Graham Budd" userId="af676bb8-5659-4a2c-9b2e-dcf274225788" providerId="ADAL" clId="{F1FC08A2-14EB-5683-9A8A-0BC9F5795CAF}" dt="2026-06-29T13:33:48.498" v="149" actId="1076"/>
          <ac:spMkLst>
            <pc:docMk/>
            <pc:sldMk cId="1650444476" sldId="751"/>
            <ac:spMk id="15" creationId="{2B09FED1-8A57-C6F4-9836-313764C15F9D}"/>
          </ac:spMkLst>
        </pc:spChg>
        <pc:spChg chg="add mod">
          <ac:chgData name="Graham Budd" userId="af676bb8-5659-4a2c-9b2e-dcf274225788" providerId="ADAL" clId="{F1FC08A2-14EB-5683-9A8A-0BC9F5795CAF}" dt="2026-06-29T13:48:33.303" v="308" actId="27636"/>
          <ac:spMkLst>
            <pc:docMk/>
            <pc:sldMk cId="1650444476" sldId="751"/>
            <ac:spMk id="16" creationId="{B11CBF9A-F069-1296-6892-DBB9AD3A2210}"/>
          </ac:spMkLst>
        </pc:spChg>
        <pc:picChg chg="mod">
          <ac:chgData name="Graham Budd" userId="af676bb8-5659-4a2c-9b2e-dcf274225788" providerId="ADAL" clId="{F1FC08A2-14EB-5683-9A8A-0BC9F5795CAF}" dt="2026-06-29T13:36:18.126" v="260" actId="1076"/>
          <ac:picMkLst>
            <pc:docMk/>
            <pc:sldMk cId="1650444476" sldId="751"/>
            <ac:picMk id="5" creationId="{0D3181FC-0E45-DB2E-B764-E45F6C09658E}"/>
          </ac:picMkLst>
        </pc:picChg>
        <pc:picChg chg="mod">
          <ac:chgData name="Graham Budd" userId="af676bb8-5659-4a2c-9b2e-dcf274225788" providerId="ADAL" clId="{F1FC08A2-14EB-5683-9A8A-0BC9F5795CAF}" dt="2026-06-29T13:35:30.296" v="233" actId="1076"/>
          <ac:picMkLst>
            <pc:docMk/>
            <pc:sldMk cId="1650444476" sldId="751"/>
            <ac:picMk id="11" creationId="{F1FC738D-3A82-71F8-CEDC-7637857ECF21}"/>
          </ac:picMkLst>
        </pc:picChg>
        <pc:picChg chg="mod">
          <ac:chgData name="Graham Budd" userId="af676bb8-5659-4a2c-9b2e-dcf274225788" providerId="ADAL" clId="{F1FC08A2-14EB-5683-9A8A-0BC9F5795CAF}" dt="2026-06-29T13:35:30.296" v="233" actId="1076"/>
          <ac:picMkLst>
            <pc:docMk/>
            <pc:sldMk cId="1650444476" sldId="751"/>
            <ac:picMk id="1026" creationId="{1DEDB4ED-07A1-D7D3-CC5D-EE79E4353F1C}"/>
          </ac:picMkLst>
        </pc:picChg>
      </pc:sldChg>
      <pc:sldChg chg="modNotesTx">
        <pc:chgData name="Graham Budd" userId="af676bb8-5659-4a2c-9b2e-dcf274225788" providerId="ADAL" clId="{F1FC08A2-14EB-5683-9A8A-0BC9F5795CAF}" dt="2026-07-01T11:37:02.820" v="4955" actId="20577"/>
        <pc:sldMkLst>
          <pc:docMk/>
          <pc:sldMk cId="4014318824" sldId="756"/>
        </pc:sldMkLst>
      </pc:sldChg>
      <pc:sldChg chg="addSp modSp mod modAnim modNotesTx">
        <pc:chgData name="Graham Budd" userId="af676bb8-5659-4a2c-9b2e-dcf274225788" providerId="ADAL" clId="{F1FC08A2-14EB-5683-9A8A-0BC9F5795CAF}" dt="2026-07-01T14:29:23.396" v="6278" actId="20577"/>
        <pc:sldMkLst>
          <pc:docMk/>
          <pc:sldMk cId="1558594477" sldId="757"/>
        </pc:sldMkLst>
        <pc:spChg chg="add mod">
          <ac:chgData name="Graham Budd" userId="af676bb8-5659-4a2c-9b2e-dcf274225788" providerId="ADAL" clId="{F1FC08A2-14EB-5683-9A8A-0BC9F5795CAF}" dt="2026-07-01T14:25:59.564" v="6226" actId="1076"/>
          <ac:spMkLst>
            <pc:docMk/>
            <pc:sldMk cId="1558594477" sldId="757"/>
            <ac:spMk id="4" creationId="{33AA29B2-501F-C2C7-118A-DAE33474ECD0}"/>
          </ac:spMkLst>
        </pc:spChg>
        <pc:spChg chg="mod">
          <ac:chgData name="Graham Budd" userId="af676bb8-5659-4a2c-9b2e-dcf274225788" providerId="ADAL" clId="{F1FC08A2-14EB-5683-9A8A-0BC9F5795CAF}" dt="2026-07-01T14:24:32.127" v="6202" actId="2711"/>
          <ac:spMkLst>
            <pc:docMk/>
            <pc:sldMk cId="1558594477" sldId="757"/>
            <ac:spMk id="43" creationId="{0EC3820A-7FA0-01AD-A4E4-038954C19734}"/>
          </ac:spMkLst>
        </pc:spChg>
        <pc:spChg chg="mod">
          <ac:chgData name="Graham Budd" userId="af676bb8-5659-4a2c-9b2e-dcf274225788" providerId="ADAL" clId="{F1FC08A2-14EB-5683-9A8A-0BC9F5795CAF}" dt="2026-07-01T14:24:38.517" v="6203" actId="2711"/>
          <ac:spMkLst>
            <pc:docMk/>
            <pc:sldMk cId="1558594477" sldId="757"/>
            <ac:spMk id="46" creationId="{7E6BEF28-36BD-A4AB-D38C-9D8A22D07045}"/>
          </ac:spMkLst>
        </pc:spChg>
        <pc:spChg chg="mod">
          <ac:chgData name="Graham Budd" userId="af676bb8-5659-4a2c-9b2e-dcf274225788" providerId="ADAL" clId="{F1FC08A2-14EB-5683-9A8A-0BC9F5795CAF}" dt="2026-07-01T14:24:43.790" v="6204" actId="2711"/>
          <ac:spMkLst>
            <pc:docMk/>
            <pc:sldMk cId="1558594477" sldId="757"/>
            <ac:spMk id="49" creationId="{014E6742-8576-82EF-0252-228EB54DDB20}"/>
          </ac:spMkLst>
        </pc:spChg>
        <pc:spChg chg="mod">
          <ac:chgData name="Graham Budd" userId="af676bb8-5659-4a2c-9b2e-dcf274225788" providerId="ADAL" clId="{F1FC08A2-14EB-5683-9A8A-0BC9F5795CAF}" dt="2026-07-01T14:24:50.266" v="6205" actId="2711"/>
          <ac:spMkLst>
            <pc:docMk/>
            <pc:sldMk cId="1558594477" sldId="757"/>
            <ac:spMk id="52" creationId="{30EE5CE8-9477-3D6A-0303-75A23DBA2793}"/>
          </ac:spMkLst>
        </pc:spChg>
        <pc:spChg chg="mod">
          <ac:chgData name="Graham Budd" userId="af676bb8-5659-4a2c-9b2e-dcf274225788" providerId="ADAL" clId="{F1FC08A2-14EB-5683-9A8A-0BC9F5795CAF}" dt="2026-07-01T14:24:56.610" v="6206" actId="2711"/>
          <ac:spMkLst>
            <pc:docMk/>
            <pc:sldMk cId="1558594477" sldId="757"/>
            <ac:spMk id="55" creationId="{E9681EDF-405F-FB8E-60D5-023E8F0BF193}"/>
          </ac:spMkLst>
        </pc:spChg>
        <pc:spChg chg="mod">
          <ac:chgData name="Graham Budd" userId="af676bb8-5659-4a2c-9b2e-dcf274225788" providerId="ADAL" clId="{F1FC08A2-14EB-5683-9A8A-0BC9F5795CAF}" dt="2026-07-01T14:25:48.978" v="6225" actId="1036"/>
          <ac:spMkLst>
            <pc:docMk/>
            <pc:sldMk cId="1558594477" sldId="757"/>
            <ac:spMk id="63" creationId="{2A28D049-1890-4F2C-A8C8-03DA6A1EC77F}"/>
          </ac:spMkLst>
        </pc:spChg>
        <pc:spChg chg="mod">
          <ac:chgData name="Graham Budd" userId="af676bb8-5659-4a2c-9b2e-dcf274225788" providerId="ADAL" clId="{F1FC08A2-14EB-5683-9A8A-0BC9F5795CAF}" dt="2026-07-01T14:25:48.978" v="6225" actId="1036"/>
          <ac:spMkLst>
            <pc:docMk/>
            <pc:sldMk cId="1558594477" sldId="757"/>
            <ac:spMk id="66" creationId="{0FDDA3C6-F70D-6D09-7E86-76C488A8A492}"/>
          </ac:spMkLst>
        </pc:spChg>
        <pc:spChg chg="mod">
          <ac:chgData name="Graham Budd" userId="af676bb8-5659-4a2c-9b2e-dcf274225788" providerId="ADAL" clId="{F1FC08A2-14EB-5683-9A8A-0BC9F5795CAF}" dt="2026-07-01T14:25:48.978" v="6225" actId="1036"/>
          <ac:spMkLst>
            <pc:docMk/>
            <pc:sldMk cId="1558594477" sldId="757"/>
            <ac:spMk id="69" creationId="{527042C2-236B-BC6A-7FF2-A172495086DD}"/>
          </ac:spMkLst>
        </pc:spChg>
        <pc:spChg chg="mod">
          <ac:chgData name="Graham Budd" userId="af676bb8-5659-4a2c-9b2e-dcf274225788" providerId="ADAL" clId="{F1FC08A2-14EB-5683-9A8A-0BC9F5795CAF}" dt="2026-07-01T14:25:48.978" v="6225" actId="1036"/>
          <ac:spMkLst>
            <pc:docMk/>
            <pc:sldMk cId="1558594477" sldId="757"/>
            <ac:spMk id="70" creationId="{83C88075-A59A-2E83-C439-494D178ACB6E}"/>
          </ac:spMkLst>
        </pc:spChg>
        <pc:spChg chg="mod">
          <ac:chgData name="Graham Budd" userId="af676bb8-5659-4a2c-9b2e-dcf274225788" providerId="ADAL" clId="{F1FC08A2-14EB-5683-9A8A-0BC9F5795CAF}" dt="2026-07-01T14:25:48.978" v="6225" actId="1036"/>
          <ac:spMkLst>
            <pc:docMk/>
            <pc:sldMk cId="1558594477" sldId="757"/>
            <ac:spMk id="71" creationId="{56FAD7E7-D1AB-1862-B6DF-C308F296E791}"/>
          </ac:spMkLst>
        </pc:spChg>
        <pc:spChg chg="mod">
          <ac:chgData name="Graham Budd" userId="af676bb8-5659-4a2c-9b2e-dcf274225788" providerId="ADAL" clId="{F1FC08A2-14EB-5683-9A8A-0BC9F5795CAF}" dt="2026-07-01T14:25:48.978" v="6225" actId="1036"/>
          <ac:spMkLst>
            <pc:docMk/>
            <pc:sldMk cId="1558594477" sldId="757"/>
            <ac:spMk id="72" creationId="{1AFB4463-8B92-D1AE-BE44-090813F63136}"/>
          </ac:spMkLst>
        </pc:spChg>
        <pc:spChg chg="mod">
          <ac:chgData name="Graham Budd" userId="af676bb8-5659-4a2c-9b2e-dcf274225788" providerId="ADAL" clId="{F1FC08A2-14EB-5683-9A8A-0BC9F5795CAF}" dt="2026-07-01T14:25:48.978" v="6225" actId="1036"/>
          <ac:spMkLst>
            <pc:docMk/>
            <pc:sldMk cId="1558594477" sldId="757"/>
            <ac:spMk id="74" creationId="{9AACAFD9-BD87-3078-A7BE-22A73DBDEA8A}"/>
          </ac:spMkLst>
        </pc:spChg>
        <pc:spChg chg="mod">
          <ac:chgData name="Graham Budd" userId="af676bb8-5659-4a2c-9b2e-dcf274225788" providerId="ADAL" clId="{F1FC08A2-14EB-5683-9A8A-0BC9F5795CAF}" dt="2026-07-01T14:25:48.978" v="6225" actId="1036"/>
          <ac:spMkLst>
            <pc:docMk/>
            <pc:sldMk cId="1558594477" sldId="757"/>
            <ac:spMk id="76" creationId="{BB07B35D-FA66-E145-DF12-63CDDAA7BD42}"/>
          </ac:spMkLst>
        </pc:spChg>
        <pc:spChg chg="mod">
          <ac:chgData name="Graham Budd" userId="af676bb8-5659-4a2c-9b2e-dcf274225788" providerId="ADAL" clId="{F1FC08A2-14EB-5683-9A8A-0BC9F5795CAF}" dt="2026-07-01T14:25:48.978" v="6225" actId="1036"/>
          <ac:spMkLst>
            <pc:docMk/>
            <pc:sldMk cId="1558594477" sldId="757"/>
            <ac:spMk id="77" creationId="{17416565-4713-74BB-132E-45E61EB31D8B}"/>
          </ac:spMkLst>
        </pc:spChg>
        <pc:grpChg chg="mod">
          <ac:chgData name="Graham Budd" userId="af676bb8-5659-4a2c-9b2e-dcf274225788" providerId="ADAL" clId="{F1FC08A2-14EB-5683-9A8A-0BC9F5795CAF}" dt="2026-07-01T14:26:07.649" v="6227" actId="14100"/>
          <ac:grpSpMkLst>
            <pc:docMk/>
            <pc:sldMk cId="1558594477" sldId="757"/>
            <ac:grpSpMk id="13" creationId="{B5E04B2A-59EB-D9A1-E50B-A34E4D496817}"/>
          </ac:grpSpMkLst>
        </pc:grpChg>
        <pc:grpChg chg="mod">
          <ac:chgData name="Graham Budd" userId="af676bb8-5659-4a2c-9b2e-dcf274225788" providerId="ADAL" clId="{F1FC08A2-14EB-5683-9A8A-0BC9F5795CAF}" dt="2026-07-01T14:26:14.199" v="6228" actId="14100"/>
          <ac:grpSpMkLst>
            <pc:docMk/>
            <pc:sldMk cId="1558594477" sldId="757"/>
            <ac:grpSpMk id="41" creationId="{168D7D2F-ADA9-6B38-1700-7E28CD631C8D}"/>
          </ac:grpSpMkLst>
        </pc:grpChg>
        <pc:grpChg chg="mod">
          <ac:chgData name="Graham Budd" userId="af676bb8-5659-4a2c-9b2e-dcf274225788" providerId="ADAL" clId="{F1FC08A2-14EB-5683-9A8A-0BC9F5795CAF}" dt="2026-07-01T14:26:17.982" v="6229" actId="14100"/>
          <ac:grpSpMkLst>
            <pc:docMk/>
            <pc:sldMk cId="1558594477" sldId="757"/>
            <ac:grpSpMk id="44" creationId="{219AF0B1-D3CB-284A-8998-B7647326F5EB}"/>
          </ac:grpSpMkLst>
        </pc:grpChg>
        <pc:grpChg chg="mod">
          <ac:chgData name="Graham Budd" userId="af676bb8-5659-4a2c-9b2e-dcf274225788" providerId="ADAL" clId="{F1FC08A2-14EB-5683-9A8A-0BC9F5795CAF}" dt="2026-07-01T14:26:23.131" v="6230" actId="14100"/>
          <ac:grpSpMkLst>
            <pc:docMk/>
            <pc:sldMk cId="1558594477" sldId="757"/>
            <ac:grpSpMk id="47" creationId="{80745AAF-5019-47EB-DFCC-A7850E12BF38}"/>
          </ac:grpSpMkLst>
        </pc:grpChg>
        <pc:grpChg chg="mod">
          <ac:chgData name="Graham Budd" userId="af676bb8-5659-4a2c-9b2e-dcf274225788" providerId="ADAL" clId="{F1FC08A2-14EB-5683-9A8A-0BC9F5795CAF}" dt="2026-07-01T14:26:27.345" v="6231" actId="14100"/>
          <ac:grpSpMkLst>
            <pc:docMk/>
            <pc:sldMk cId="1558594477" sldId="757"/>
            <ac:grpSpMk id="50" creationId="{8795F064-4D3B-1409-BC66-2A0FA63F4E8D}"/>
          </ac:grpSpMkLst>
        </pc:grpChg>
        <pc:grpChg chg="mod">
          <ac:chgData name="Graham Budd" userId="af676bb8-5659-4a2c-9b2e-dcf274225788" providerId="ADAL" clId="{F1FC08A2-14EB-5683-9A8A-0BC9F5795CAF}" dt="2026-07-01T14:26:35.699" v="6232" actId="14100"/>
          <ac:grpSpMkLst>
            <pc:docMk/>
            <pc:sldMk cId="1558594477" sldId="757"/>
            <ac:grpSpMk id="53" creationId="{9511E02C-185B-1C9B-CF35-2A82B8AED7F9}"/>
          </ac:grpSpMkLst>
        </pc:grpChg>
      </pc:sldChg>
      <pc:sldChg chg="addSp modSp mod">
        <pc:chgData name="Graham Budd" userId="af676bb8-5659-4a2c-9b2e-dcf274225788" providerId="ADAL" clId="{F1FC08A2-14EB-5683-9A8A-0BC9F5795CAF}" dt="2026-06-26T10:39:31.080" v="7" actId="14100"/>
        <pc:sldMkLst>
          <pc:docMk/>
          <pc:sldMk cId="3155099625" sldId="763"/>
        </pc:sldMkLst>
        <pc:spChg chg="add mod">
          <ac:chgData name="Graham Budd" userId="af676bb8-5659-4a2c-9b2e-dcf274225788" providerId="ADAL" clId="{F1FC08A2-14EB-5683-9A8A-0BC9F5795CAF}" dt="2026-06-26T10:39:09.522" v="4" actId="167"/>
          <ac:spMkLst>
            <pc:docMk/>
            <pc:sldMk cId="3155099625" sldId="763"/>
            <ac:spMk id="2" creationId="{5A8D6F36-B79F-C78F-D1ED-BD3627DBA400}"/>
          </ac:spMkLst>
        </pc:spChg>
        <pc:spChg chg="mod">
          <ac:chgData name="Graham Budd" userId="af676bb8-5659-4a2c-9b2e-dcf274225788" providerId="ADAL" clId="{F1FC08A2-14EB-5683-9A8A-0BC9F5795CAF}" dt="2026-06-26T10:39:31.080" v="7" actId="14100"/>
          <ac:spMkLst>
            <pc:docMk/>
            <pc:sldMk cId="3155099625" sldId="763"/>
            <ac:spMk id="6" creationId="{E2E67E3C-F102-8AAF-4523-E0F5F93BE0A2}"/>
          </ac:spMkLst>
        </pc:spChg>
        <pc:spChg chg="mod">
          <ac:chgData name="Graham Budd" userId="af676bb8-5659-4a2c-9b2e-dcf274225788" providerId="ADAL" clId="{F1FC08A2-14EB-5683-9A8A-0BC9F5795CAF}" dt="2026-06-26T10:39:17.381" v="5" actId="1076"/>
          <ac:spMkLst>
            <pc:docMk/>
            <pc:sldMk cId="3155099625" sldId="763"/>
            <ac:spMk id="7" creationId="{AC16FA8D-4475-CF32-3440-EBAF08A434EF}"/>
          </ac:spMkLst>
        </pc:spChg>
      </pc:sldChg>
      <pc:sldChg chg="modSp mod">
        <pc:chgData name="Graham Budd" userId="af676bb8-5659-4a2c-9b2e-dcf274225788" providerId="ADAL" clId="{F1FC08A2-14EB-5683-9A8A-0BC9F5795CAF}" dt="2026-06-26T10:39:50.712" v="17" actId="20577"/>
        <pc:sldMkLst>
          <pc:docMk/>
          <pc:sldMk cId="4192764845" sldId="764"/>
        </pc:sldMkLst>
      </pc:sldChg>
      <pc:sldChg chg="modSp mod modNotesTx">
        <pc:chgData name="Graham Budd" userId="af676bb8-5659-4a2c-9b2e-dcf274225788" providerId="ADAL" clId="{F1FC08A2-14EB-5683-9A8A-0BC9F5795CAF}" dt="2026-07-01T14:35:31.681" v="6627" actId="20577"/>
        <pc:sldMkLst>
          <pc:docMk/>
          <pc:sldMk cId="221539942" sldId="768"/>
        </pc:sldMkLst>
        <pc:spChg chg="mod">
          <ac:chgData name="Graham Budd" userId="af676bb8-5659-4a2c-9b2e-dcf274225788" providerId="ADAL" clId="{F1FC08A2-14EB-5683-9A8A-0BC9F5795CAF}" dt="2026-07-01T13:54:07.898" v="5987" actId="20577"/>
          <ac:spMkLst>
            <pc:docMk/>
            <pc:sldMk cId="221539942" sldId="768"/>
            <ac:spMk id="4" creationId="{534245A3-C0A9-35DF-2E6D-6ABB60935C56}"/>
          </ac:spMkLst>
        </pc:spChg>
      </pc:sldChg>
      <pc:sldChg chg="modNotesTx">
        <pc:chgData name="Graham Budd" userId="af676bb8-5659-4a2c-9b2e-dcf274225788" providerId="ADAL" clId="{F1FC08A2-14EB-5683-9A8A-0BC9F5795CAF}" dt="2026-07-01T08:41:02.131" v="3246" actId="20577"/>
        <pc:sldMkLst>
          <pc:docMk/>
          <pc:sldMk cId="2375266111" sldId="770"/>
        </pc:sldMkLst>
      </pc:sldChg>
      <pc:sldChg chg="ord">
        <pc:chgData name="Graham Budd" userId="af676bb8-5659-4a2c-9b2e-dcf274225788" providerId="ADAL" clId="{F1FC08A2-14EB-5683-9A8A-0BC9F5795CAF}" dt="2026-06-25T15:21:05.761" v="0" actId="20578"/>
        <pc:sldMkLst>
          <pc:docMk/>
          <pc:sldMk cId="482020606" sldId="771"/>
        </pc:sldMkLst>
      </pc:sldChg>
      <pc:sldChg chg="modNotesTx">
        <pc:chgData name="Graham Budd" userId="af676bb8-5659-4a2c-9b2e-dcf274225788" providerId="ADAL" clId="{F1FC08A2-14EB-5683-9A8A-0BC9F5795CAF}" dt="2026-07-01T14:42:24.693" v="6766" actId="20577"/>
        <pc:sldMkLst>
          <pc:docMk/>
          <pc:sldMk cId="4095790918" sldId="772"/>
        </pc:sldMkLst>
      </pc:sldChg>
      <pc:sldChg chg="addSp delSp modSp mod modNotesTx">
        <pc:chgData name="Graham Budd" userId="af676bb8-5659-4a2c-9b2e-dcf274225788" providerId="ADAL" clId="{F1FC08A2-14EB-5683-9A8A-0BC9F5795CAF}" dt="2026-06-29T16:06:18.278" v="1292" actId="1076"/>
        <pc:sldMkLst>
          <pc:docMk/>
          <pc:sldMk cId="2555221936" sldId="774"/>
        </pc:sldMkLst>
        <pc:spChg chg="add del mod">
          <ac:chgData name="Graham Budd" userId="af676bb8-5659-4a2c-9b2e-dcf274225788" providerId="ADAL" clId="{F1FC08A2-14EB-5683-9A8A-0BC9F5795CAF}" dt="2026-06-29T16:06:18.278" v="1292" actId="1076"/>
          <ac:spMkLst>
            <pc:docMk/>
            <pc:sldMk cId="2555221936" sldId="774"/>
            <ac:spMk id="7" creationId="{8A2F341C-BDCD-ED2B-3670-5C9EFCFB4404}"/>
          </ac:spMkLst>
        </pc:spChg>
        <pc:spChg chg="add mod">
          <ac:chgData name="Graham Budd" userId="af676bb8-5659-4a2c-9b2e-dcf274225788" providerId="ADAL" clId="{F1FC08A2-14EB-5683-9A8A-0BC9F5795CAF}" dt="2026-06-29T16:06:11.208" v="1291" actId="14100"/>
          <ac:spMkLst>
            <pc:docMk/>
            <pc:sldMk cId="2555221936" sldId="774"/>
            <ac:spMk id="8" creationId="{EF4A4ACB-3088-AD90-FDA9-BE21BE227C4C}"/>
          </ac:spMkLst>
        </pc:spChg>
        <pc:picChg chg="mod">
          <ac:chgData name="Graham Budd" userId="af676bb8-5659-4a2c-9b2e-dcf274225788" providerId="ADAL" clId="{F1FC08A2-14EB-5683-9A8A-0BC9F5795CAF}" dt="2026-06-29T14:01:40.396" v="725" actId="167"/>
          <ac:picMkLst>
            <pc:docMk/>
            <pc:sldMk cId="2555221936" sldId="774"/>
            <ac:picMk id="2052" creationId="{C91FF7E0-8DC5-DF93-1875-4BFE02D3B7F1}"/>
          </ac:picMkLst>
        </pc:picChg>
        <pc:picChg chg="mod">
          <ac:chgData name="Graham Budd" userId="af676bb8-5659-4a2c-9b2e-dcf274225788" providerId="ADAL" clId="{F1FC08A2-14EB-5683-9A8A-0BC9F5795CAF}" dt="2026-06-29T14:01:40.396" v="725" actId="167"/>
          <ac:picMkLst>
            <pc:docMk/>
            <pc:sldMk cId="2555221936" sldId="774"/>
            <ac:picMk id="2054" creationId="{5823A382-AB37-F4CD-6CEE-3B81E7232DA9}"/>
          </ac:picMkLst>
        </pc:picChg>
        <pc:picChg chg="mod">
          <ac:chgData name="Graham Budd" userId="af676bb8-5659-4a2c-9b2e-dcf274225788" providerId="ADAL" clId="{F1FC08A2-14EB-5683-9A8A-0BC9F5795CAF}" dt="2026-06-29T14:01:40.396" v="725" actId="167"/>
          <ac:picMkLst>
            <pc:docMk/>
            <pc:sldMk cId="2555221936" sldId="774"/>
            <ac:picMk id="2058" creationId="{03A7BE3B-1EAF-6CB3-4B59-E882EA1E4046}"/>
          </ac:picMkLst>
        </pc:picChg>
        <pc:picChg chg="mod">
          <ac:chgData name="Graham Budd" userId="af676bb8-5659-4a2c-9b2e-dcf274225788" providerId="ADAL" clId="{F1FC08A2-14EB-5683-9A8A-0BC9F5795CAF}" dt="2026-06-29T14:01:40.396" v="725" actId="167"/>
          <ac:picMkLst>
            <pc:docMk/>
            <pc:sldMk cId="2555221936" sldId="774"/>
            <ac:picMk id="2062" creationId="{BD0288BF-1414-BF39-9A59-7FDABF76E607}"/>
          </ac:picMkLst>
        </pc:picChg>
      </pc:sldChg>
      <pc:sldChg chg="modNotesTx">
        <pc:chgData name="Graham Budd" userId="af676bb8-5659-4a2c-9b2e-dcf274225788" providerId="ADAL" clId="{F1FC08A2-14EB-5683-9A8A-0BC9F5795CAF}" dt="2026-07-01T08:42:08.904" v="3327" actId="20577"/>
        <pc:sldMkLst>
          <pc:docMk/>
          <pc:sldMk cId="3525355331" sldId="778"/>
        </pc:sldMkLst>
      </pc:sldChg>
      <pc:sldChg chg="modAnim modNotesTx">
        <pc:chgData name="Graham Budd" userId="af676bb8-5659-4a2c-9b2e-dcf274225788" providerId="ADAL" clId="{F1FC08A2-14EB-5683-9A8A-0BC9F5795CAF}" dt="2026-07-01T11:53:33.697" v="5854" actId="313"/>
        <pc:sldMkLst>
          <pc:docMk/>
          <pc:sldMk cId="1879798265" sldId="779"/>
        </pc:sldMkLst>
      </pc:sldChg>
      <pc:sldChg chg="ord modNotesTx">
        <pc:chgData name="Graham Budd" userId="af676bb8-5659-4a2c-9b2e-dcf274225788" providerId="ADAL" clId="{F1FC08A2-14EB-5683-9A8A-0BC9F5795CAF}" dt="2026-07-01T14:33:22.471" v="6388" actId="20578"/>
        <pc:sldMkLst>
          <pc:docMk/>
          <pc:sldMk cId="657116918" sldId="780"/>
        </pc:sldMkLst>
      </pc:sldChg>
      <pc:sldChg chg="modSp mod modAnim modNotesTx">
        <pc:chgData name="Graham Budd" userId="af676bb8-5659-4a2c-9b2e-dcf274225788" providerId="ADAL" clId="{F1FC08A2-14EB-5683-9A8A-0BC9F5795CAF}" dt="2026-07-01T09:09:40.382" v="4205"/>
        <pc:sldMkLst>
          <pc:docMk/>
          <pc:sldMk cId="330791466" sldId="785"/>
        </pc:sldMkLst>
        <pc:spChg chg="mod">
          <ac:chgData name="Graham Budd" userId="af676bb8-5659-4a2c-9b2e-dcf274225788" providerId="ADAL" clId="{F1FC08A2-14EB-5683-9A8A-0BC9F5795CAF}" dt="2026-07-01T09:06:50.472" v="4190" actId="1038"/>
          <ac:spMkLst>
            <pc:docMk/>
            <pc:sldMk cId="330791466" sldId="785"/>
            <ac:spMk id="2" creationId="{75C22C5A-0136-57A1-308C-6751D1578DBA}"/>
          </ac:spMkLst>
        </pc:spChg>
        <pc:spChg chg="mod">
          <ac:chgData name="Graham Budd" userId="af676bb8-5659-4a2c-9b2e-dcf274225788" providerId="ADAL" clId="{F1FC08A2-14EB-5683-9A8A-0BC9F5795CAF}" dt="2026-07-01T09:06:50.472" v="4190" actId="1038"/>
          <ac:spMkLst>
            <pc:docMk/>
            <pc:sldMk cId="330791466" sldId="785"/>
            <ac:spMk id="6" creationId="{299D3EDA-A649-9796-806D-89B57C473571}"/>
          </ac:spMkLst>
        </pc:spChg>
        <pc:spChg chg="mod">
          <ac:chgData name="Graham Budd" userId="af676bb8-5659-4a2c-9b2e-dcf274225788" providerId="ADAL" clId="{F1FC08A2-14EB-5683-9A8A-0BC9F5795CAF}" dt="2026-07-01T09:06:50.472" v="4190" actId="1038"/>
          <ac:spMkLst>
            <pc:docMk/>
            <pc:sldMk cId="330791466" sldId="785"/>
            <ac:spMk id="7" creationId="{1403FB1B-997C-22A9-62C7-76C8D7DF7A89}"/>
          </ac:spMkLst>
        </pc:spChg>
        <pc:spChg chg="mod">
          <ac:chgData name="Graham Budd" userId="af676bb8-5659-4a2c-9b2e-dcf274225788" providerId="ADAL" clId="{F1FC08A2-14EB-5683-9A8A-0BC9F5795CAF}" dt="2026-07-01T09:06:50.472" v="4190" actId="1038"/>
          <ac:spMkLst>
            <pc:docMk/>
            <pc:sldMk cId="330791466" sldId="785"/>
            <ac:spMk id="8" creationId="{6B42D551-BD60-19B5-22E1-A2874916DD09}"/>
          </ac:spMkLst>
        </pc:spChg>
        <pc:spChg chg="mod">
          <ac:chgData name="Graham Budd" userId="af676bb8-5659-4a2c-9b2e-dcf274225788" providerId="ADAL" clId="{F1FC08A2-14EB-5683-9A8A-0BC9F5795CAF}" dt="2026-07-01T09:06:59.474" v="4199" actId="1038"/>
          <ac:spMkLst>
            <pc:docMk/>
            <pc:sldMk cId="330791466" sldId="785"/>
            <ac:spMk id="9" creationId="{04B0DCC5-A4C3-E1F0-2020-F624C5CE70C1}"/>
          </ac:spMkLst>
        </pc:spChg>
        <pc:spChg chg="mod">
          <ac:chgData name="Graham Budd" userId="af676bb8-5659-4a2c-9b2e-dcf274225788" providerId="ADAL" clId="{F1FC08A2-14EB-5683-9A8A-0BC9F5795CAF}" dt="2026-07-01T09:06:50.472" v="4190" actId="1038"/>
          <ac:spMkLst>
            <pc:docMk/>
            <pc:sldMk cId="330791466" sldId="785"/>
            <ac:spMk id="10" creationId="{CC19BCF1-B41D-9B06-7A5E-C2F5199333CF}"/>
          </ac:spMkLst>
        </pc:spChg>
        <pc:spChg chg="mod">
          <ac:chgData name="Graham Budd" userId="af676bb8-5659-4a2c-9b2e-dcf274225788" providerId="ADAL" clId="{F1FC08A2-14EB-5683-9A8A-0BC9F5795CAF}" dt="2026-07-01T09:06:50.472" v="4190" actId="1038"/>
          <ac:spMkLst>
            <pc:docMk/>
            <pc:sldMk cId="330791466" sldId="785"/>
            <ac:spMk id="11" creationId="{88F32CFE-00EF-A3CE-17C8-2CC3DBD7C58F}"/>
          </ac:spMkLst>
        </pc:spChg>
        <pc:spChg chg="mod">
          <ac:chgData name="Graham Budd" userId="af676bb8-5659-4a2c-9b2e-dcf274225788" providerId="ADAL" clId="{F1FC08A2-14EB-5683-9A8A-0BC9F5795CAF}" dt="2026-07-01T08:48:03.507" v="3504" actId="20577"/>
          <ac:spMkLst>
            <pc:docMk/>
            <pc:sldMk cId="330791466" sldId="785"/>
            <ac:spMk id="13" creationId="{49B405D1-CF70-3731-3569-F71916E8CD08}"/>
          </ac:spMkLst>
        </pc:spChg>
        <pc:spChg chg="mod">
          <ac:chgData name="Graham Budd" userId="af676bb8-5659-4a2c-9b2e-dcf274225788" providerId="ADAL" clId="{F1FC08A2-14EB-5683-9A8A-0BC9F5795CAF}" dt="2026-07-01T09:06:59.474" v="4199" actId="1038"/>
          <ac:spMkLst>
            <pc:docMk/>
            <pc:sldMk cId="330791466" sldId="785"/>
            <ac:spMk id="14" creationId="{4F410780-E51A-90FA-3E83-BFA6E801ADB1}"/>
          </ac:spMkLst>
        </pc:spChg>
        <pc:picChg chg="mod">
          <ac:chgData name="Graham Budd" userId="af676bb8-5659-4a2c-9b2e-dcf274225788" providerId="ADAL" clId="{F1FC08A2-14EB-5683-9A8A-0BC9F5795CAF}" dt="2026-07-01T09:06:42.160" v="4176" actId="1076"/>
          <ac:picMkLst>
            <pc:docMk/>
            <pc:sldMk cId="330791466" sldId="785"/>
            <ac:picMk id="5" creationId="{154F913F-7C5C-7A47-A051-81DCEEE3367C}"/>
          </ac:picMkLst>
        </pc:picChg>
      </pc:sldChg>
      <pc:sldChg chg="modSp mod">
        <pc:chgData name="Graham Budd" userId="af676bb8-5659-4a2c-9b2e-dcf274225788" providerId="ADAL" clId="{F1FC08A2-14EB-5683-9A8A-0BC9F5795CAF}" dt="2026-07-01T09:07:32.321" v="4201" actId="1076"/>
        <pc:sldMkLst>
          <pc:docMk/>
          <pc:sldMk cId="3837209555" sldId="787"/>
        </pc:sldMkLst>
        <pc:spChg chg="mod">
          <ac:chgData name="Graham Budd" userId="af676bb8-5659-4a2c-9b2e-dcf274225788" providerId="ADAL" clId="{F1FC08A2-14EB-5683-9A8A-0BC9F5795CAF}" dt="2026-06-30T22:24:04.113" v="2618" actId="20577"/>
          <ac:spMkLst>
            <pc:docMk/>
            <pc:sldMk cId="3837209555" sldId="787"/>
            <ac:spMk id="4" creationId="{2D385DA7-2D0F-FF22-C6E0-91BEBBA5E2FF}"/>
          </ac:spMkLst>
        </pc:spChg>
        <pc:spChg chg="mod">
          <ac:chgData name="Graham Budd" userId="af676bb8-5659-4a2c-9b2e-dcf274225788" providerId="ADAL" clId="{F1FC08A2-14EB-5683-9A8A-0BC9F5795CAF}" dt="2026-07-01T09:07:32.321" v="4201" actId="1076"/>
          <ac:spMkLst>
            <pc:docMk/>
            <pc:sldMk cId="3837209555" sldId="787"/>
            <ac:spMk id="10" creationId="{1EAADD90-7392-F8DF-2473-FA2C625B93EA}"/>
          </ac:spMkLst>
        </pc:spChg>
      </pc:sldChg>
      <pc:sldChg chg="modAnim">
        <pc:chgData name="Graham Budd" userId="af676bb8-5659-4a2c-9b2e-dcf274225788" providerId="ADAL" clId="{F1FC08A2-14EB-5683-9A8A-0BC9F5795CAF}" dt="2026-07-01T09:08:55.267" v="4204"/>
        <pc:sldMkLst>
          <pc:docMk/>
          <pc:sldMk cId="428359056" sldId="788"/>
        </pc:sldMkLst>
      </pc:sldChg>
      <pc:sldChg chg="modNotesTx">
        <pc:chgData name="Graham Budd" userId="af676bb8-5659-4a2c-9b2e-dcf274225788" providerId="ADAL" clId="{F1FC08A2-14EB-5683-9A8A-0BC9F5795CAF}" dt="2026-07-01T11:36:39.105" v="4953" actId="113"/>
        <pc:sldMkLst>
          <pc:docMk/>
          <pc:sldMk cId="4108237606" sldId="790"/>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title>
      <c:overlay val="0"/>
    </c:title>
    <c:autoTitleDeleted val="0"/>
    <c:plotArea>
      <c:layout/>
      <c:barChart>
        <c:barDir val="bar"/>
        <c:grouping val="clustered"/>
        <c:varyColors val="1"/>
        <c:ser>
          <c:idx val="0"/>
          <c:order val="0"/>
          <c:tx>
            <c:strRef>
              <c:f>Sheet1!$B$1</c:f>
              <c:strCache>
                <c:ptCount val="1"/>
                <c:pt idx="0">
                  <c:v>Estimated task exposure (%)</c:v>
                </c:pt>
              </c:strCache>
            </c:strRef>
          </c:tx>
          <c:invertIfNegative val="1"/>
          <c:cat>
            <c:strRef>
              <c:f>Sheet1!$A$2:$A$11</c:f>
              <c:strCache>
                <c:ptCount val="10"/>
                <c:pt idx="0">
                  <c:v>Clerical &amp; admin</c:v>
                </c:pt>
                <c:pt idx="1">
                  <c:v>Customer service</c:v>
                </c:pt>
                <c:pt idx="2">
                  <c:v>Finance &amp; accounting</c:v>
                </c:pt>
                <c:pt idx="3">
                  <c:v>Legal</c:v>
                </c:pt>
                <c:pt idx="4">
                  <c:v>Software development</c:v>
                </c:pt>
                <c:pt idx="5">
                  <c:v>Marketing</c:v>
                </c:pt>
                <c:pt idx="6">
                  <c:v>Healthcare</c:v>
                </c:pt>
                <c:pt idx="7">
                  <c:v>Education</c:v>
                </c:pt>
                <c:pt idx="8">
                  <c:v>Skilled trades</c:v>
                </c:pt>
                <c:pt idx="9">
                  <c:v>Construction</c:v>
                </c:pt>
              </c:strCache>
            </c:strRef>
          </c:cat>
          <c:val>
            <c:numRef>
              <c:f>Sheet1!$B$2:$B$11</c:f>
              <c:numCache>
                <c:formatCode>General</c:formatCode>
                <c:ptCount val="10"/>
                <c:pt idx="0">
                  <c:v>80</c:v>
                </c:pt>
                <c:pt idx="1">
                  <c:v>75</c:v>
                </c:pt>
                <c:pt idx="2">
                  <c:v>70</c:v>
                </c:pt>
                <c:pt idx="3">
                  <c:v>65</c:v>
                </c:pt>
                <c:pt idx="4">
                  <c:v>55</c:v>
                </c:pt>
                <c:pt idx="5">
                  <c:v>50</c:v>
                </c:pt>
                <c:pt idx="6">
                  <c:v>35</c:v>
                </c:pt>
                <c:pt idx="7">
                  <c:v>30</c:v>
                </c:pt>
                <c:pt idx="8">
                  <c:v>20</c:v>
                </c:pt>
                <c:pt idx="9">
                  <c:v>15</c:v>
                </c:pt>
              </c:numCache>
            </c:numRef>
          </c:val>
          <c:extLst>
            <c:ext xmlns:c16="http://schemas.microsoft.com/office/drawing/2014/chart" uri="{C3380CC4-5D6E-409C-BE32-E72D297353CC}">
              <c16:uniqueId val="{00000000-49A8-493D-BE64-2E6864EF5CD2}"/>
            </c:ext>
          </c:extLst>
        </c:ser>
        <c:dLbls>
          <c:showLegendKey val="0"/>
          <c:showVal val="0"/>
          <c:showCatName val="0"/>
          <c:showSerName val="0"/>
          <c:showPercent val="0"/>
          <c:showBubbleSize val="0"/>
        </c:dLbls>
        <c:gapWidth val="150"/>
        <c:axId val="-2068027336"/>
        <c:axId val="-2113994440"/>
      </c:barChart>
      <c:catAx>
        <c:axId val="-2068027336"/>
        <c:scaling>
          <c:orientation val="minMax"/>
        </c:scaling>
        <c:delete val="0"/>
        <c:axPos val="l"/>
        <c:numFmt formatCode="General" sourceLinked="0"/>
        <c:majorTickMark val="out"/>
        <c:minorTickMark val="none"/>
        <c:tickLblPos val="nextTo"/>
        <c:txPr>
          <a:bodyPr/>
          <a:lstStyle/>
          <a:p>
            <a:pPr>
              <a:defRPr sz="1800">
                <a:solidFill>
                  <a:srgbClr val="FFFFFF"/>
                </a:solidFill>
              </a:defRPr>
            </a:pPr>
            <a:endParaRPr lang="en-US"/>
          </a:p>
        </c:txPr>
        <c:crossAx val="-2113994440"/>
        <c:crosses val="autoZero"/>
        <c:auto val="1"/>
        <c:lblAlgn val="ctr"/>
        <c:lblOffset val="100"/>
        <c:noMultiLvlLbl val="0"/>
      </c:catAx>
      <c:valAx>
        <c:axId val="-2113994440"/>
        <c:scaling>
          <c:orientation val="minMax"/>
          <c:max val="100"/>
          <c:min val="0"/>
        </c:scaling>
        <c:delete val="0"/>
        <c:axPos val="b"/>
        <c:majorGridlines/>
        <c:numFmt formatCode="General" sourceLinked="1"/>
        <c:majorTickMark val="out"/>
        <c:minorTickMark val="none"/>
        <c:tickLblPos val="nextTo"/>
        <c:txPr>
          <a:bodyPr/>
          <a:lstStyle/>
          <a:p>
            <a:pPr>
              <a:defRPr sz="1400">
                <a:solidFill>
                  <a:srgbClr val="FFFFFF"/>
                </a:solidFill>
              </a:defRPr>
            </a:pPr>
            <a:endParaRPr lang="en-US"/>
          </a:p>
        </c:txPr>
        <c:crossAx val="-2068027336"/>
        <c:crosses val="autoZero"/>
        <c:crossBetween val="between"/>
      </c:valAx>
      <c:spPr>
        <a:noFill/>
        <a:ln w="25400">
          <a:noFill/>
        </a:ln>
      </c:spPr>
    </c:plotArea>
    <c:plotVisOnly val="1"/>
    <c:dispBlanksAs val="gap"/>
    <c:showDLblsOverMax val="1"/>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99012"/>
          </a:xfrm>
          <a:prstGeom prst="rect">
            <a:avLst/>
          </a:prstGeom>
        </p:spPr>
        <p:txBody>
          <a:bodyPr vert="horz" lIns="91440" tIns="45720" rIns="91440" bIns="45720" rtlCol="0"/>
          <a:lstStyle>
            <a:lvl1pPr algn="r">
              <a:defRPr sz="1200"/>
            </a:lvl1pPr>
          </a:lstStyle>
          <a:p>
            <a:fld id="{762B48F5-BACC-47D6-A0F7-82FBF9C6BC85}" type="datetimeFigureOut">
              <a:rPr lang="en-US"/>
              <a:t>7/1/26</a:t>
            </a:fld>
            <a:endParaRPr/>
          </a:p>
        </p:txBody>
      </p:sp>
      <p:sp>
        <p:nvSpPr>
          <p:cNvPr id="4" name="Footer Placeholder 3"/>
          <p:cNvSpPr>
            <a:spLocks noGrp="1"/>
          </p:cNvSpPr>
          <p:nvPr>
            <p:ph type="ftr" sz="quarter" idx="2"/>
          </p:nvPr>
        </p:nvSpPr>
        <p:spPr>
          <a:xfrm>
            <a:off x="0" y="9446678"/>
            <a:ext cx="2971800" cy="499011"/>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9446678"/>
            <a:ext cx="2971800" cy="499011"/>
          </a:xfrm>
          <a:prstGeom prst="rect">
            <a:avLst/>
          </a:prstGeom>
        </p:spPr>
        <p:txBody>
          <a:bodyPr vert="horz" lIns="91440" tIns="45720" rIns="91440" bIns="45720" rtlCol="0" anchor="b"/>
          <a:lstStyle>
            <a:lvl1pPr algn="r">
              <a:defRPr sz="1200"/>
            </a:lvl1pPr>
          </a:lstStyle>
          <a:p>
            <a:fld id="{45ACAF8E-318A-4EFE-8633-D9E72ABCE0ED}" type="slidenum">
              <a:rPr/>
              <a:t>‹#›</a:t>
            </a:fld>
            <a:endParaRPr/>
          </a:p>
        </p:txBody>
      </p:sp>
    </p:spTree>
    <p:extLst>
      <p:ext uri="{BB962C8B-B14F-4D97-AF65-F5344CB8AC3E}">
        <p14:creationId xmlns:p14="http://schemas.microsoft.com/office/powerpoint/2010/main" val="2406559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0CB1CD00-5424-4675-AB18-2C419B060449}" type="datetimeFigureOut">
              <a:rPr lang="en-US"/>
              <a:t>7/1/26</a:t>
            </a:fld>
            <a:endParaRPr/>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5EE2CF44-2B13-41B4-A334-1CDF534EEBBF}" type="slidenum">
              <a:rPr/>
              <a:t>‹#›</a:t>
            </a:fld>
            <a:endParaRPr/>
          </a:p>
        </p:txBody>
      </p:sp>
    </p:spTree>
    <p:extLst>
      <p:ext uri="{BB962C8B-B14F-4D97-AF65-F5344CB8AC3E}">
        <p14:creationId xmlns:p14="http://schemas.microsoft.com/office/powerpoint/2010/main" val="445385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Hello </a:t>
            </a:r>
            <a:r>
              <a:rPr lang="en-GB"/>
              <a:t>everyone</a:t>
            </a:r>
            <a:r>
              <a:rPr lang="en-GB" sz="1200" kern="1200">
                <a:solidFill>
                  <a:schemeClr val="tx1"/>
                </a:solidFill>
                <a:effectLst/>
                <a:latin typeface="+mn-lt"/>
                <a:ea typeface="+mn-ea"/>
                <a:cs typeface="+mn-cs"/>
              </a:rPr>
              <a:t>. Good to be back here. Last at Eden late 80s when undergrad. Thanks for hosting today.</a:t>
            </a:r>
          </a:p>
          <a:p>
            <a:endParaRPr lang="en-GB"/>
          </a:p>
        </p:txBody>
      </p:sp>
      <p:sp>
        <p:nvSpPr>
          <p:cNvPr id="4" name="Slide Number Placeholder 3"/>
          <p:cNvSpPr>
            <a:spLocks noGrp="1"/>
          </p:cNvSpPr>
          <p:nvPr>
            <p:ph type="sldNum" sz="quarter" idx="5"/>
          </p:nvPr>
        </p:nvSpPr>
        <p:spPr/>
        <p:txBody>
          <a:bodyPr/>
          <a:lstStyle/>
          <a:p>
            <a:fld id="{5EE2CF44-2B13-41B4-A334-1CDF534EEBBF}" type="slidenum">
              <a:rPr lang="en-GB" smtClean="0"/>
              <a:t>1</a:t>
            </a:fld>
            <a:endParaRPr lang="en-GB"/>
          </a:p>
        </p:txBody>
      </p:sp>
    </p:spTree>
    <p:extLst>
      <p:ext uri="{BB962C8B-B14F-4D97-AF65-F5344CB8AC3E}">
        <p14:creationId xmlns:p14="http://schemas.microsoft.com/office/powerpoint/2010/main" val="21384898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Here’s a simple </a:t>
            </a:r>
            <a:r>
              <a:rPr lang="en-US" b="1" dirty="0"/>
              <a:t>neural network</a:t>
            </a:r>
            <a:r>
              <a:rPr lang="en-US" dirty="0"/>
              <a:t>: it has nodes which are like neurons in the brain, and connections between them which are like synapses in the brain. Each of the input connections has an associated adjustable “weight” (the </a:t>
            </a:r>
            <a:r>
              <a:rPr lang="en-US" dirty="0" err="1"/>
              <a:t>Ws</a:t>
            </a:r>
            <a:r>
              <a:rPr lang="en-US" dirty="0"/>
              <a:t>) which is a value which determines how much influence that connection has in determining the output of the node.</a:t>
            </a:r>
          </a:p>
          <a:p>
            <a:endParaRPr lang="en-US" dirty="0"/>
          </a:p>
          <a:p>
            <a:r>
              <a:rPr lang="en-US" dirty="0"/>
              <a:t>- The </a:t>
            </a:r>
            <a:r>
              <a:rPr lang="en-US" dirty="0" err="1"/>
              <a:t>maths</a:t>
            </a:r>
            <a:r>
              <a:rPr lang="en-US" dirty="0"/>
              <a:t> of it is quite simple really. To get the output, you multiply each input value by the weight for its connection, and add all those together, then rescale the output to be suitable to feed as an input to the nodes in the next layer. That’s it. In a complex AI foundation model you might have billions of weights and do millions of these calculations in parallel.</a:t>
            </a:r>
            <a:endParaRPr lang="en-GB" dirty="0"/>
          </a:p>
          <a:p>
            <a:endParaRPr lang="en-US" dirty="0"/>
          </a:p>
          <a:p>
            <a:r>
              <a:rPr lang="en-US" dirty="0"/>
              <a:t>- To train the neural network, you can adjust the weights to predict the right output for different inputs.</a:t>
            </a:r>
            <a:endParaRPr lang="en-GB" dirty="0"/>
          </a:p>
          <a:p>
            <a:endParaRPr lang="en-US" dirty="0"/>
          </a:p>
          <a:p>
            <a:r>
              <a:rPr lang="en-US" dirty="0"/>
              <a:t>- We can illustrate how this works with one of the initial successful applications for machine learning - for image recognition.</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5EE2CF44-2B13-41B4-A334-1CDF534EEBBF}" type="slidenum">
              <a:rPr lang="en-GB"/>
              <a:t>10</a:t>
            </a:fld>
            <a:endParaRPr lang="en-GB"/>
          </a:p>
        </p:txBody>
      </p:sp>
    </p:spTree>
    <p:extLst>
      <p:ext uri="{BB962C8B-B14F-4D97-AF65-F5344CB8AC3E}">
        <p14:creationId xmlns:p14="http://schemas.microsoft.com/office/powerpoint/2010/main" val="2908439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So the task here is we want to train a neural network to be able to identify whether a new, previously unseen image is a cat or a dog. </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Simple task for humans, but remarkably difficult for a machine.</a:t>
            </a:r>
            <a:endParaRPr lang="en-US" dirty="0"/>
          </a:p>
          <a:p>
            <a:endParaRPr lang="en-GB" dirty="0"/>
          </a:p>
        </p:txBody>
      </p:sp>
      <p:sp>
        <p:nvSpPr>
          <p:cNvPr id="4" name="Slide Number Placeholder 3"/>
          <p:cNvSpPr>
            <a:spLocks noGrp="1"/>
          </p:cNvSpPr>
          <p:nvPr>
            <p:ph type="sldNum" sz="quarter" idx="5"/>
          </p:nvPr>
        </p:nvSpPr>
        <p:spPr/>
        <p:txBody>
          <a:bodyPr/>
          <a:lstStyle/>
          <a:p>
            <a:fld id="{5EE2CF44-2B13-41B4-A334-1CDF534EEBBF}" type="slidenum">
              <a:rPr lang="en-GB" smtClean="0"/>
              <a:t>11</a:t>
            </a:fld>
            <a:endParaRPr lang="en-GB"/>
          </a:p>
        </p:txBody>
      </p:sp>
    </p:spTree>
    <p:extLst>
      <p:ext uri="{BB962C8B-B14F-4D97-AF65-F5344CB8AC3E}">
        <p14:creationId xmlns:p14="http://schemas.microsoft.com/office/powerpoint/2010/main" val="18647723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 Rotate our neural network, and add a few layers, here it is.</a:t>
            </a:r>
            <a:endParaRPr lang="en-US" dirty="0"/>
          </a:p>
          <a:p>
            <a:endParaRPr lang="en-GB" dirty="0"/>
          </a:p>
        </p:txBody>
      </p:sp>
      <p:sp>
        <p:nvSpPr>
          <p:cNvPr id="4" name="Slide Number Placeholder 3"/>
          <p:cNvSpPr>
            <a:spLocks noGrp="1"/>
          </p:cNvSpPr>
          <p:nvPr>
            <p:ph type="sldNum" sz="quarter" idx="5"/>
          </p:nvPr>
        </p:nvSpPr>
        <p:spPr/>
        <p:txBody>
          <a:bodyPr/>
          <a:lstStyle/>
          <a:p>
            <a:fld id="{5EE2CF44-2B13-41B4-A334-1CDF534EEBBF}" type="slidenum">
              <a:rPr lang="en-GB" smtClean="0"/>
              <a:t>12</a:t>
            </a:fld>
            <a:endParaRPr lang="en-GB"/>
          </a:p>
        </p:txBody>
      </p:sp>
    </p:spTree>
    <p:extLst>
      <p:ext uri="{BB962C8B-B14F-4D97-AF65-F5344CB8AC3E}">
        <p14:creationId xmlns:p14="http://schemas.microsoft.com/office/powerpoint/2010/main" val="1761390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 typeface="Arial"/>
              <a:buChar char="•"/>
            </a:pPr>
            <a:r>
              <a:rPr lang="en-GB" dirty="0"/>
              <a:t>We have an untrained network with random weights. Let’s start to train it.</a:t>
            </a:r>
            <a:endParaRPr lang="en-US" dirty="0"/>
          </a:p>
          <a:p>
            <a:endParaRPr lang="en-GB" dirty="0"/>
          </a:p>
          <a:p>
            <a:pPr marL="171450" indent="-171450">
              <a:buFont typeface="Arial"/>
              <a:buChar char="•"/>
            </a:pPr>
            <a:r>
              <a:rPr lang="en-GB" dirty="0"/>
              <a:t>Picture converted into a set of numbers that the computer can understand, and those are fed into the network inputs at the top, we also provide the label to go with the image.</a:t>
            </a:r>
          </a:p>
          <a:p>
            <a:endParaRPr lang="en-GB" dirty="0"/>
          </a:p>
          <a:p>
            <a:pPr marL="171450" indent="-171450">
              <a:buFont typeface="Arial"/>
              <a:buChar char="•"/>
            </a:pPr>
            <a:r>
              <a:rPr lang="en-GB" dirty="0"/>
              <a:t> Run the algorithm – compare with the label - wrong answer! We need to train the model to do better next time.</a:t>
            </a:r>
          </a:p>
          <a:p>
            <a:endParaRPr lang="en-GB" dirty="0"/>
          </a:p>
          <a:p>
            <a:pPr marL="171450" indent="-171450">
              <a:buFont typeface="Arial"/>
              <a:buChar char="•"/>
            </a:pPr>
            <a:r>
              <a:rPr lang="en-GB" dirty="0"/>
              <a:t>We do that by adjusting the weights, which uses a technique called gradient descent to try and minimise the error in the output. Gradient descent is like an algorithm to minimise difference between predicted &amp; actual output. Think of it like a sculptor – gradually adjusting weights to reduce errors over time.</a:t>
            </a:r>
          </a:p>
          <a:p>
            <a:pPr marL="171450" indent="-171450">
              <a:buFont typeface="Arial"/>
              <a:buChar char="•"/>
            </a:pPr>
            <a:endParaRPr lang="en-GB" dirty="0"/>
          </a:p>
          <a:p>
            <a:pPr marL="171450" indent="-171450">
              <a:buFont typeface="Arial"/>
              <a:buChar char="•"/>
            </a:pPr>
            <a:r>
              <a:rPr lang="en-GB" dirty="0"/>
              <a:t>The width of the connecting lines shows the relative weights.</a:t>
            </a:r>
          </a:p>
          <a:p>
            <a:endParaRPr lang="en-GB" dirty="0"/>
          </a:p>
          <a:p>
            <a:r>
              <a:rPr lang="en-GB" dirty="0"/>
              <a:t>- OK – we have now done a first training step. It now gets the right answer.</a:t>
            </a:r>
          </a:p>
          <a:p>
            <a:endParaRPr lang="en-GB" dirty="0"/>
          </a:p>
        </p:txBody>
      </p:sp>
      <p:sp>
        <p:nvSpPr>
          <p:cNvPr id="4" name="Slide Number Placeholder 3"/>
          <p:cNvSpPr>
            <a:spLocks noGrp="1"/>
          </p:cNvSpPr>
          <p:nvPr>
            <p:ph type="sldNum" sz="quarter" idx="5"/>
          </p:nvPr>
        </p:nvSpPr>
        <p:spPr/>
        <p:txBody>
          <a:bodyPr/>
          <a:lstStyle/>
          <a:p>
            <a:fld id="{5EE2CF44-2B13-41B4-A334-1CDF534EEBBF}" type="slidenum">
              <a:rPr lang="en-GB" smtClean="0"/>
              <a:t>13</a:t>
            </a:fld>
            <a:endParaRPr lang="en-GB"/>
          </a:p>
        </p:txBody>
      </p:sp>
    </p:spTree>
    <p:extLst>
      <p:ext uri="{BB962C8B-B14F-4D97-AF65-F5344CB8AC3E}">
        <p14:creationId xmlns:p14="http://schemas.microsoft.com/office/powerpoint/2010/main" val="27211643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EA9C7-5F9E-CC9F-32F2-BF11F97CFB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215614-1B11-4403-0CB1-EDAB606F5CC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71F607C-2A9B-D58E-D3BE-F5F2F404913F}"/>
              </a:ext>
            </a:extLst>
          </p:cNvPr>
          <p:cNvSpPr>
            <a:spLocks noGrp="1"/>
          </p:cNvSpPr>
          <p:nvPr>
            <p:ph type="body" idx="1"/>
          </p:nvPr>
        </p:nvSpPr>
        <p:spPr/>
        <p:txBody>
          <a:bodyPr/>
          <a:lstStyle/>
          <a:p>
            <a:r>
              <a:rPr lang="en-GB" sz="1200" kern="1200">
                <a:solidFill>
                  <a:schemeClr val="tx1"/>
                </a:solidFill>
                <a:effectLst/>
                <a:latin typeface="+mn-lt"/>
                <a:ea typeface="+mn-ea"/>
                <a:cs typeface="+mn-cs"/>
              </a:rPr>
              <a:t>* Now we can try again: this time it identifies a different cat correctly. Good.</a:t>
            </a:r>
          </a:p>
        </p:txBody>
      </p:sp>
      <p:sp>
        <p:nvSpPr>
          <p:cNvPr id="4" name="Slide Number Placeholder 3">
            <a:extLst>
              <a:ext uri="{FF2B5EF4-FFF2-40B4-BE49-F238E27FC236}">
                <a16:creationId xmlns:a16="http://schemas.microsoft.com/office/drawing/2014/main" id="{55581B96-F780-DEC9-A394-6032CBABFC1A}"/>
              </a:ext>
            </a:extLst>
          </p:cNvPr>
          <p:cNvSpPr>
            <a:spLocks noGrp="1"/>
          </p:cNvSpPr>
          <p:nvPr>
            <p:ph type="sldNum" sz="quarter" idx="5"/>
          </p:nvPr>
        </p:nvSpPr>
        <p:spPr/>
        <p:txBody>
          <a:bodyPr/>
          <a:lstStyle/>
          <a:p>
            <a:fld id="{5EE2CF44-2B13-41B4-A334-1CDF534EEBBF}" type="slidenum">
              <a:rPr lang="en-GB" smtClean="0"/>
              <a:t>14</a:t>
            </a:fld>
            <a:endParaRPr lang="en-GB"/>
          </a:p>
        </p:txBody>
      </p:sp>
    </p:spTree>
    <p:extLst>
      <p:ext uri="{BB962C8B-B14F-4D97-AF65-F5344CB8AC3E}">
        <p14:creationId xmlns:p14="http://schemas.microsoft.com/office/powerpoint/2010/main" val="4085971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29BE3-ACB4-5E7F-2FCD-6B08298B39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EDB413-BEB9-F05A-7234-6E42C84BDED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07FC82B-C3DD-6775-656D-3CD32ED3AE4E}"/>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 Now try another image: this time its got it wrong, so we do some more adjustment to the weights, so that it gets it right.</a:t>
            </a:r>
          </a:p>
        </p:txBody>
      </p:sp>
      <p:sp>
        <p:nvSpPr>
          <p:cNvPr id="4" name="Slide Number Placeholder 3">
            <a:extLst>
              <a:ext uri="{FF2B5EF4-FFF2-40B4-BE49-F238E27FC236}">
                <a16:creationId xmlns:a16="http://schemas.microsoft.com/office/drawing/2014/main" id="{99000AEC-B522-DF7C-1B6D-5986454BA3D9}"/>
              </a:ext>
            </a:extLst>
          </p:cNvPr>
          <p:cNvSpPr>
            <a:spLocks noGrp="1"/>
          </p:cNvSpPr>
          <p:nvPr>
            <p:ph type="sldNum" sz="quarter" idx="5"/>
          </p:nvPr>
        </p:nvSpPr>
        <p:spPr/>
        <p:txBody>
          <a:bodyPr/>
          <a:lstStyle/>
          <a:p>
            <a:fld id="{5EE2CF44-2B13-41B4-A334-1CDF534EEBBF}" type="slidenum">
              <a:rPr lang="en-GB" smtClean="0"/>
              <a:t>15</a:t>
            </a:fld>
            <a:endParaRPr lang="en-GB"/>
          </a:p>
        </p:txBody>
      </p:sp>
    </p:spTree>
    <p:extLst>
      <p:ext uri="{BB962C8B-B14F-4D97-AF65-F5344CB8AC3E}">
        <p14:creationId xmlns:p14="http://schemas.microsoft.com/office/powerpoint/2010/main" val="30828011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709BB-298F-25F6-793F-BAB179B925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9B0EE1-E0B9-88A2-6360-F9B6C95FD54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5EDABF7-2DC4-9395-BEA9-F9EC09759E36}"/>
              </a:ext>
            </a:extLst>
          </p:cNvPr>
          <p:cNvSpPr>
            <a:spLocks noGrp="1"/>
          </p:cNvSpPr>
          <p:nvPr>
            <p:ph type="body" idx="1"/>
          </p:nvPr>
        </p:nvSpPr>
        <p:spPr/>
        <p:txBody>
          <a:bodyPr/>
          <a:lstStyle/>
          <a:p>
            <a:r>
              <a:rPr lang="en-GB" dirty="0"/>
              <a:t>After some more training and adjustment of weights, it gets it right.</a:t>
            </a:r>
          </a:p>
          <a:p>
            <a:endParaRPr lang="en-GB" dirty="0"/>
          </a:p>
          <a:p>
            <a:r>
              <a:rPr lang="en-GB" dirty="0"/>
              <a:t>Now lets try with another dog.</a:t>
            </a:r>
          </a:p>
          <a:p>
            <a:endParaRPr lang="en-GB" dirty="0"/>
          </a:p>
          <a:p>
            <a:r>
              <a:rPr lang="en-GB" dirty="0"/>
              <a:t>Great, its correctly identified this one.</a:t>
            </a:r>
          </a:p>
        </p:txBody>
      </p:sp>
      <p:sp>
        <p:nvSpPr>
          <p:cNvPr id="4" name="Slide Number Placeholder 3">
            <a:extLst>
              <a:ext uri="{FF2B5EF4-FFF2-40B4-BE49-F238E27FC236}">
                <a16:creationId xmlns:a16="http://schemas.microsoft.com/office/drawing/2014/main" id="{14A8732E-427B-56BD-8DFC-9A9B661C547B}"/>
              </a:ext>
            </a:extLst>
          </p:cNvPr>
          <p:cNvSpPr>
            <a:spLocks noGrp="1"/>
          </p:cNvSpPr>
          <p:nvPr>
            <p:ph type="sldNum" sz="quarter" idx="5"/>
          </p:nvPr>
        </p:nvSpPr>
        <p:spPr/>
        <p:txBody>
          <a:bodyPr/>
          <a:lstStyle/>
          <a:p>
            <a:fld id="{5EE2CF44-2B13-41B4-A334-1CDF534EEBBF}" type="slidenum">
              <a:rPr lang="en-GB" smtClean="0"/>
              <a:t>16</a:t>
            </a:fld>
            <a:endParaRPr lang="en-GB"/>
          </a:p>
        </p:txBody>
      </p:sp>
    </p:spTree>
    <p:extLst>
      <p:ext uri="{BB962C8B-B14F-4D97-AF65-F5344CB8AC3E}">
        <p14:creationId xmlns:p14="http://schemas.microsoft.com/office/powerpoint/2010/main" val="1776437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E4F65-CE30-BBEE-B9BD-E2B56F4CD3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1F375D-10D8-33A0-7F8E-CD930365789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B6ABB31-0566-4265-86AE-F4BEC82EFB8F}"/>
              </a:ext>
            </a:extLst>
          </p:cNvPr>
          <p:cNvSpPr>
            <a:spLocks noGrp="1"/>
          </p:cNvSpPr>
          <p:nvPr>
            <p:ph type="body" idx="1"/>
          </p:nvPr>
        </p:nvSpPr>
        <p:spPr/>
        <p:txBody>
          <a:bodyPr/>
          <a:lstStyle/>
          <a:p>
            <a:pPr marL="0" indent="0">
              <a:buFontTx/>
              <a:buNone/>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Now imagine we have done this process millions of times with labelled pictures so each time the system can update the weights to do better if it gets it wrong.</a:t>
            </a:r>
          </a:p>
          <a:p>
            <a:pPr marL="171450" indent="-171450">
              <a:buFontTx/>
              <a:buChar cha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Eventually, you end up with a neural network, or model, which is really well trained to recognise the differences between cats and dogs. </a:t>
            </a:r>
          </a:p>
          <a:p>
            <a:pPr marL="171450" indent="-171450">
              <a:buFontTx/>
              <a:buChar cha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C84F7DF-756D-92EB-A553-0CC4E3E983BF}"/>
              </a:ext>
            </a:extLst>
          </p:cNvPr>
          <p:cNvSpPr>
            <a:spLocks noGrp="1"/>
          </p:cNvSpPr>
          <p:nvPr>
            <p:ph type="sldNum" sz="quarter" idx="5"/>
          </p:nvPr>
        </p:nvSpPr>
        <p:spPr/>
        <p:txBody>
          <a:bodyPr/>
          <a:lstStyle/>
          <a:p>
            <a:fld id="{5EE2CF44-2B13-41B4-A334-1CDF534EEBBF}" type="slidenum">
              <a:rPr lang="en-GB" smtClean="0"/>
              <a:t>17</a:t>
            </a:fld>
            <a:endParaRPr lang="en-GB"/>
          </a:p>
        </p:txBody>
      </p:sp>
    </p:spTree>
    <p:extLst>
      <p:ext uri="{BB962C8B-B14F-4D97-AF65-F5344CB8AC3E}">
        <p14:creationId xmlns:p14="http://schemas.microsoft.com/office/powerpoint/2010/main" val="37642860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E7FD5-307E-FCE5-BFBF-32C7EE794A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33DE5-E939-4710-8338-0A3EF136D80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F216BBE-78DD-CB3F-8761-B7A6978F2EE8}"/>
              </a:ext>
            </a:extLst>
          </p:cNvPr>
          <p:cNvSpPr>
            <a:spLocks noGrp="1"/>
          </p:cNvSpPr>
          <p:nvPr>
            <p:ph type="body" idx="1"/>
          </p:nvPr>
        </p:nvSpPr>
        <p:spPr/>
        <p:txBody>
          <a:bodyPr/>
          <a:lstStyle/>
          <a:p>
            <a:pPr marL="171450" indent="-171450">
              <a:buFontTx/>
              <a:buChar char="-"/>
            </a:pPr>
            <a:r>
              <a:rPr lang="en-GB" sz="1200" kern="1200" dirty="0">
                <a:solidFill>
                  <a:schemeClr val="tx1"/>
                </a:solidFill>
                <a:effectLst/>
                <a:latin typeface="+mn-lt"/>
                <a:ea typeface="+mn-ea"/>
                <a:cs typeface="+mn-cs"/>
              </a:rPr>
              <a:t>So now we can use that model with pictures that it has never seen before – so it can recognise new images. This is called INFERENCE.</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Here we go – let’s try this evil cat – correct!</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So once the model had been able to learn from existing data, it could apply that learning to completely new data in the inference stage. </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Its all based on </a:t>
            </a:r>
            <a:r>
              <a:rPr lang="en-GB" sz="1200" b="1" kern="1200" dirty="0">
                <a:solidFill>
                  <a:schemeClr val="tx1"/>
                </a:solidFill>
                <a:effectLst/>
                <a:latin typeface="+mn-lt"/>
                <a:ea typeface="+mn-ea"/>
                <a:cs typeface="+mn-cs"/>
              </a:rPr>
              <a:t>probability – statistical inference</a:t>
            </a:r>
            <a:r>
              <a:rPr lang="en-GB" sz="1200" kern="1200" dirty="0">
                <a:solidFill>
                  <a:schemeClr val="tx1"/>
                </a:solidFill>
                <a:effectLst/>
                <a:latin typeface="+mn-lt"/>
                <a:ea typeface="+mn-ea"/>
                <a:cs typeface="+mn-cs"/>
              </a:rPr>
              <a:t>.</a:t>
            </a:r>
          </a:p>
          <a:p>
            <a:pPr marL="171450" indent="-171450">
              <a:buFontTx/>
              <a:buChar cha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And that is the basics of how ML works! Remember in reality these networks are much much bigger.</a:t>
            </a:r>
          </a:p>
        </p:txBody>
      </p:sp>
      <p:sp>
        <p:nvSpPr>
          <p:cNvPr id="4" name="Slide Number Placeholder 3">
            <a:extLst>
              <a:ext uri="{FF2B5EF4-FFF2-40B4-BE49-F238E27FC236}">
                <a16:creationId xmlns:a16="http://schemas.microsoft.com/office/drawing/2014/main" id="{4FB04BC1-DB42-4752-400C-135C0325AE2B}"/>
              </a:ext>
            </a:extLst>
          </p:cNvPr>
          <p:cNvSpPr>
            <a:spLocks noGrp="1"/>
          </p:cNvSpPr>
          <p:nvPr>
            <p:ph type="sldNum" sz="quarter" idx="5"/>
          </p:nvPr>
        </p:nvSpPr>
        <p:spPr/>
        <p:txBody>
          <a:bodyPr/>
          <a:lstStyle/>
          <a:p>
            <a:fld id="{5EE2CF44-2B13-41B4-A334-1CDF534EEBBF}" type="slidenum">
              <a:rPr lang="en-GB" smtClean="0"/>
              <a:t>18</a:t>
            </a:fld>
            <a:endParaRPr lang="en-GB"/>
          </a:p>
        </p:txBody>
      </p:sp>
    </p:spTree>
    <p:extLst>
      <p:ext uri="{BB962C8B-B14F-4D97-AF65-F5344CB8AC3E}">
        <p14:creationId xmlns:p14="http://schemas.microsoft.com/office/powerpoint/2010/main" val="15281696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Tx/>
              <a:buChar char="-"/>
            </a:pPr>
            <a:r>
              <a:rPr lang="en-GB" sz="1200" kern="1200" dirty="0">
                <a:solidFill>
                  <a:schemeClr val="tx1"/>
                </a:solidFill>
                <a:effectLst/>
                <a:latin typeface="+mn-lt"/>
                <a:ea typeface="+mn-ea"/>
                <a:cs typeface="+mn-cs"/>
              </a:rPr>
              <a:t>Now to do this we need to carry out millions of calculations very quickly: to do as much as possible in parallel you need to use matrix multiplications.</a:t>
            </a:r>
          </a:p>
          <a:p>
            <a:pPr marL="171450" indent="-171450">
              <a:buFontTx/>
              <a:buChar cha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It turns out that a type of processor called a GPU is very good at doing that. These are also what drive the 3D graphics rendering in computer games. These are what fill the world’s data centres.</a:t>
            </a:r>
            <a:endParaRPr lang="en-GB" dirty="0"/>
          </a:p>
        </p:txBody>
      </p:sp>
      <p:sp>
        <p:nvSpPr>
          <p:cNvPr id="4" name="Slide Number Placeholder 3"/>
          <p:cNvSpPr>
            <a:spLocks noGrp="1"/>
          </p:cNvSpPr>
          <p:nvPr>
            <p:ph type="sldNum" sz="quarter" idx="5"/>
          </p:nvPr>
        </p:nvSpPr>
        <p:spPr/>
        <p:txBody>
          <a:bodyPr/>
          <a:lstStyle/>
          <a:p>
            <a:fld id="{5EE2CF44-2B13-41B4-A334-1CDF534EEBBF}" type="slidenum">
              <a:rPr lang="en-GB" smtClean="0"/>
              <a:t>19</a:t>
            </a:fld>
            <a:endParaRPr lang="en-GB"/>
          </a:p>
        </p:txBody>
      </p:sp>
    </p:spTree>
    <p:extLst>
      <p:ext uri="{BB962C8B-B14F-4D97-AF65-F5344CB8AC3E}">
        <p14:creationId xmlns:p14="http://schemas.microsoft.com/office/powerpoint/2010/main" val="1838975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 typeface="Calibri"/>
              <a:buChar char="-"/>
            </a:pPr>
            <a:r>
              <a:rPr lang="en-GB" dirty="0"/>
              <a:t>So, given my background as an Engineer, </a:t>
            </a:r>
            <a:r>
              <a:rPr lang="en-GB"/>
              <a:t>you won’t be surprised that </a:t>
            </a:r>
            <a:r>
              <a:rPr lang="en-GB" dirty="0"/>
              <a:t>I’m</a:t>
            </a:r>
            <a:r>
              <a:rPr lang="en-GB" sz="1200" kern="1200" dirty="0">
                <a:solidFill>
                  <a:schemeClr val="tx1"/>
                </a:solidFill>
                <a:effectLst/>
                <a:latin typeface="+mn-lt"/>
                <a:ea typeface="+mn-ea"/>
                <a:cs typeface="+mn-cs"/>
              </a:rPr>
              <a:t> </a:t>
            </a:r>
            <a:r>
              <a:rPr lang="en-GB" dirty="0"/>
              <a:t>broadly an</a:t>
            </a:r>
            <a:r>
              <a:rPr lang="en-GB" sz="1200" kern="1200" dirty="0">
                <a:solidFill>
                  <a:schemeClr val="tx1"/>
                </a:solidFill>
                <a:effectLst/>
                <a:latin typeface="+mn-lt"/>
                <a:ea typeface="+mn-ea"/>
                <a:cs typeface="+mn-cs"/>
              </a:rPr>
              <a:t> </a:t>
            </a:r>
            <a:r>
              <a:rPr lang="en-GB" dirty="0"/>
              <a:t>optimist about </a:t>
            </a:r>
            <a:r>
              <a:rPr lang="en-GB" sz="1200" kern="1200" dirty="0">
                <a:solidFill>
                  <a:schemeClr val="tx1"/>
                </a:solidFill>
                <a:effectLst/>
                <a:latin typeface="+mn-lt"/>
                <a:ea typeface="+mn-ea"/>
                <a:cs typeface="+mn-cs"/>
              </a:rPr>
              <a:t>technology and seeking ways to use it wisely and for </a:t>
            </a:r>
            <a:r>
              <a:rPr lang="en-GB" sz="1200" kern="1200">
                <a:solidFill>
                  <a:schemeClr val="tx1"/>
                </a:solidFill>
                <a:effectLst/>
                <a:latin typeface="+mn-lt"/>
                <a:ea typeface="+mn-ea"/>
                <a:cs typeface="+mn-cs"/>
              </a:rPr>
              <a:t>the common </a:t>
            </a:r>
            <a:r>
              <a:rPr lang="en-GB" sz="1200" kern="1200" dirty="0">
                <a:solidFill>
                  <a:schemeClr val="tx1"/>
                </a:solidFill>
                <a:effectLst/>
                <a:latin typeface="+mn-lt"/>
                <a:ea typeface="+mn-ea"/>
                <a:cs typeface="+mn-cs"/>
              </a:rPr>
              <a:t>good</a:t>
            </a:r>
            <a:r>
              <a:rPr lang="en-GB" sz="1200" kern="1200">
                <a:solidFill>
                  <a:schemeClr val="tx1"/>
                </a:solidFill>
                <a:effectLst/>
                <a:latin typeface="+mn-lt"/>
                <a:ea typeface="+mn-ea"/>
                <a:cs typeface="+mn-cs"/>
              </a:rPr>
              <a:t>.</a:t>
            </a:r>
          </a:p>
          <a:p>
            <a:pPr marL="171450" indent="-171450">
              <a:buFont typeface="Calibri"/>
              <a:buChar char="-"/>
            </a:pPr>
            <a:endParaRPr lang="en-GB"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Calibri"/>
              <a:buChar char="-"/>
              <a:tabLst/>
              <a:defRPr/>
            </a:pPr>
            <a:r>
              <a:rPr lang="en-GB" sz="1200" kern="1200" dirty="0">
                <a:solidFill>
                  <a:schemeClr val="tx1"/>
                </a:solidFill>
                <a:effectLst/>
                <a:latin typeface="+mn-lt"/>
                <a:ea typeface="+mn-ea"/>
                <a:cs typeface="+mn-cs"/>
              </a:rPr>
              <a:t>I’ve </a:t>
            </a:r>
            <a:r>
              <a:rPr lang="en-GB" sz="1200" kern="1200">
                <a:solidFill>
                  <a:schemeClr val="tx1"/>
                </a:solidFill>
                <a:effectLst/>
                <a:latin typeface="+mn-lt"/>
                <a:ea typeface="+mn-ea"/>
                <a:cs typeface="+mn-cs"/>
              </a:rPr>
              <a:t>always </a:t>
            </a:r>
            <a:r>
              <a:rPr lang="en-GB" sz="1200" kern="1200" dirty="0">
                <a:solidFill>
                  <a:schemeClr val="tx1"/>
                </a:solidFill>
                <a:effectLst/>
                <a:latin typeface="+mn-lt"/>
                <a:ea typeface="+mn-ea"/>
                <a:cs typeface="+mn-cs"/>
              </a:rPr>
              <a:t>seen my work </a:t>
            </a:r>
            <a:r>
              <a:rPr lang="en-GB" sz="1200" kern="1200">
                <a:solidFill>
                  <a:schemeClr val="tx1"/>
                </a:solidFill>
                <a:effectLst/>
                <a:latin typeface="+mn-lt"/>
                <a:ea typeface="+mn-ea"/>
                <a:cs typeface="+mn-cs"/>
              </a:rPr>
              <a:t>generally as </a:t>
            </a:r>
            <a:r>
              <a:rPr lang="en-GB" sz="1200" kern="1200" dirty="0">
                <a:solidFill>
                  <a:schemeClr val="tx1"/>
                </a:solidFill>
                <a:effectLst/>
                <a:latin typeface="+mn-lt"/>
                <a:ea typeface="+mn-ea"/>
                <a:cs typeface="+mn-cs"/>
              </a:rPr>
              <a:t>part of my </a:t>
            </a:r>
            <a:r>
              <a:rPr lang="en-GB" sz="1200" kern="1200">
                <a:solidFill>
                  <a:schemeClr val="tx1"/>
                </a:solidFill>
                <a:effectLst/>
                <a:latin typeface="+mn-lt"/>
                <a:ea typeface="+mn-ea"/>
                <a:cs typeface="+mn-cs"/>
              </a:rPr>
              <a:t>calling as a </a:t>
            </a:r>
            <a:r>
              <a:rPr lang="en-GB" sz="1200" kern="1200" dirty="0">
                <a:solidFill>
                  <a:schemeClr val="tx1"/>
                </a:solidFill>
                <a:effectLst/>
                <a:latin typeface="+mn-lt"/>
                <a:ea typeface="+mn-ea"/>
                <a:cs typeface="+mn-cs"/>
              </a:rPr>
              <a:t>Christian</a:t>
            </a:r>
            <a:r>
              <a:rPr lang="en-US" sz="1200" kern="1200" dirty="0">
                <a:solidFill>
                  <a:schemeClr val="tx1"/>
                </a:solidFill>
                <a:effectLst/>
                <a:latin typeface="+mn-lt"/>
                <a:ea typeface="+mn-ea"/>
                <a:cs typeface="+mn-cs"/>
              </a:rPr>
              <a:t>, but </a:t>
            </a:r>
            <a:r>
              <a:rPr lang="en-GB" dirty="0"/>
              <a:t>now </a:t>
            </a:r>
            <a:r>
              <a:rPr lang="en-GB"/>
              <a:t>* </a:t>
            </a:r>
            <a:r>
              <a:rPr lang="en-GB" dirty="0"/>
              <a:t>at the Faraday Institute, </a:t>
            </a:r>
            <a:r>
              <a:rPr lang="en-GB"/>
              <a:t>it’s great to be able to </a:t>
            </a:r>
            <a:r>
              <a:rPr lang="en-GB" dirty="0"/>
              <a:t>look at the impact of AI from a Christian perspective specifically as part of my role</a:t>
            </a:r>
            <a:r>
              <a:rPr lang="en-GB"/>
              <a:t>!</a:t>
            </a:r>
            <a:endParaRPr lang="en-GB" sz="1200" kern="1200">
              <a:solidFill>
                <a:schemeClr val="tx1"/>
              </a:solidFill>
              <a:effectLst/>
              <a:latin typeface="+mn-lt"/>
              <a:ea typeface="+mn-ea"/>
              <a:cs typeface="+mn-cs"/>
            </a:endParaRPr>
          </a:p>
          <a:p>
            <a:pPr marL="171450" indent="-171450">
              <a:buFont typeface="Calibri"/>
              <a:buChar char="-"/>
            </a:pPr>
            <a:endParaRPr lang="en-GB" sz="1200" kern="1200">
              <a:solidFill>
                <a:schemeClr val="tx1"/>
              </a:solidFill>
              <a:effectLst/>
              <a:latin typeface="+mn-lt"/>
              <a:ea typeface="+mn-ea"/>
              <a:cs typeface="+mn-cs"/>
            </a:endParaRPr>
          </a:p>
          <a:p>
            <a:pPr marL="171450" indent="-171450">
              <a:buFont typeface="Calibri"/>
              <a:buChar char="-"/>
            </a:pPr>
            <a:r>
              <a:rPr lang="en-GB"/>
              <a:t>Technology is never neutral: it takes on the characteristics of those who devise, finance, regulate and use it.</a:t>
            </a:r>
          </a:p>
          <a:p>
            <a:pPr marL="171450" indent="-171450">
              <a:buFont typeface="Calibri"/>
              <a:buChar char="-"/>
            </a:pPr>
            <a:endParaRPr lang="en-GB"/>
          </a:p>
          <a:p>
            <a:pPr marL="171450" indent="-171450">
              <a:buFont typeface="Calibri"/>
              <a:buChar char="-"/>
            </a:pPr>
            <a:r>
              <a:rPr lang="en-GB"/>
              <a:t>And AI is a technology which will have extreme impact on society and humanity.</a:t>
            </a:r>
            <a:endParaRPr lang="en-US"/>
          </a:p>
          <a:p>
            <a:pPr marL="171450" indent="-171450">
              <a:buFont typeface="Calibri"/>
              <a:buChar char="-"/>
            </a:pPr>
            <a:endParaRPr lang="en-GB" dirty="0"/>
          </a:p>
          <a:p>
            <a:r>
              <a:rPr lang="en-GB" dirty="0"/>
              <a:t>…......... </a:t>
            </a:r>
            <a:r>
              <a:rPr lang="en-GB" sz="1200" kern="1200" dirty="0">
                <a:solidFill>
                  <a:schemeClr val="tx1"/>
                </a:solidFill>
                <a:effectLst/>
                <a:latin typeface="+mn-lt"/>
                <a:ea typeface="+mn-ea"/>
                <a:cs typeface="+mn-cs"/>
              </a:rPr>
              <a:t>Things that seemed like Sci-Fi a few years ago are becoming real, fast.</a:t>
            </a:r>
          </a:p>
        </p:txBody>
      </p:sp>
      <p:sp>
        <p:nvSpPr>
          <p:cNvPr id="4" name="Slide Number Placeholder 3"/>
          <p:cNvSpPr>
            <a:spLocks noGrp="1"/>
          </p:cNvSpPr>
          <p:nvPr>
            <p:ph type="sldNum" sz="quarter" idx="5"/>
          </p:nvPr>
        </p:nvSpPr>
        <p:spPr/>
        <p:txBody>
          <a:bodyPr/>
          <a:lstStyle/>
          <a:p>
            <a:fld id="{5EE2CF44-2B13-41B4-A334-1CDF534EEBBF}" type="slidenum">
              <a:rPr lang="en-GB" smtClean="0"/>
              <a:t>2</a:t>
            </a:fld>
            <a:endParaRPr lang="en-GB"/>
          </a:p>
        </p:txBody>
      </p:sp>
    </p:spTree>
    <p:extLst>
      <p:ext uri="{BB962C8B-B14F-4D97-AF65-F5344CB8AC3E}">
        <p14:creationId xmlns:p14="http://schemas.microsoft.com/office/powerpoint/2010/main" val="1399516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Tx/>
              <a:buChar char="-"/>
            </a:pPr>
            <a:r>
              <a:rPr lang="en-GB" sz="1200" b="1" kern="1200" dirty="0">
                <a:solidFill>
                  <a:schemeClr val="tx1"/>
                </a:solidFill>
                <a:effectLst/>
                <a:latin typeface="+mn-lt"/>
                <a:ea typeface="+mn-ea"/>
                <a:cs typeface="+mn-cs"/>
              </a:rPr>
              <a:t>Let’s talk about chatbots</a:t>
            </a:r>
            <a:r>
              <a:rPr lang="en-GB" sz="1200" kern="1200" dirty="0">
                <a:solidFill>
                  <a:schemeClr val="tx1"/>
                </a:solidFill>
                <a:effectLst/>
                <a:latin typeface="+mn-lt"/>
                <a:ea typeface="+mn-ea"/>
                <a:cs typeface="+mn-cs"/>
              </a:rPr>
              <a:t>. These use a more complex type of trained neural network called a Large Language Model or LLM.</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An LLM predicts the most probable next word that a human would use in a sentence, using machine learning. The LLM actually works with elements called “tokens” which may be shorter than a word, but I’ll call them words here for simplicity.</a:t>
            </a:r>
          </a:p>
        </p:txBody>
      </p:sp>
      <p:sp>
        <p:nvSpPr>
          <p:cNvPr id="4" name="Slide Number Placeholder 3"/>
          <p:cNvSpPr>
            <a:spLocks noGrp="1"/>
          </p:cNvSpPr>
          <p:nvPr>
            <p:ph type="sldNum" sz="quarter" idx="5"/>
          </p:nvPr>
        </p:nvSpPr>
        <p:spPr/>
        <p:txBody>
          <a:bodyPr/>
          <a:lstStyle/>
          <a:p>
            <a:fld id="{5EE2CF44-2B13-41B4-A334-1CDF534EEBBF}" type="slidenum">
              <a:rPr lang="en-GB" smtClean="0"/>
              <a:t>20</a:t>
            </a:fld>
            <a:endParaRPr lang="en-GB"/>
          </a:p>
        </p:txBody>
      </p:sp>
    </p:spTree>
    <p:extLst>
      <p:ext uri="{BB962C8B-B14F-4D97-AF65-F5344CB8AC3E}">
        <p14:creationId xmlns:p14="http://schemas.microsoft.com/office/powerpoint/2010/main" val="3567000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8A628-2D06-72D5-25CA-267635E16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45D61F-7295-95BD-B16B-DF345DD26D4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DB8DCC8-B587-AD7C-6F02-62E704A6072D}"/>
              </a:ext>
            </a:extLst>
          </p:cNvPr>
          <p:cNvSpPr>
            <a:spLocks noGrp="1"/>
          </p:cNvSpPr>
          <p:nvPr>
            <p:ph type="body" idx="1"/>
          </p:nvPr>
        </p:nvSpPr>
        <p:spPr/>
        <p:txBody>
          <a:bodyPr/>
          <a:lstStyle/>
          <a:p>
            <a:pPr marL="0" indent="0">
              <a:buFontTx/>
              <a:buNone/>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Here’s a simple example. Start with the prompt to the pre-trained LLM: “What did the cat sit on?”. The LLM is going to predict one further word at a time to string onto the end of the sentence. [</a:t>
            </a:r>
            <a:r>
              <a:rPr lang="en-GB" sz="1200" i="1" kern="1200" dirty="0">
                <a:solidFill>
                  <a:schemeClr val="tx1"/>
                </a:solidFill>
                <a:effectLst/>
                <a:latin typeface="+mn-lt"/>
                <a:ea typeface="+mn-ea"/>
                <a:cs typeface="+mn-cs"/>
              </a:rPr>
              <a:t>Press once</a:t>
            </a:r>
            <a:r>
              <a:rPr lang="en-GB" sz="1200" kern="1200" dirty="0">
                <a:solidFill>
                  <a:schemeClr val="tx1"/>
                </a:solidFill>
                <a:effectLst/>
                <a:latin typeface="+mn-lt"/>
                <a:ea typeface="+mn-ea"/>
                <a:cs typeface="+mn-cs"/>
              </a:rPr>
              <a:t>]</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The prompt and output generated so far – is fed back into the model. Each word (token) is converted to a numerical code that the model can work with to do its matrix multiplications.</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The specialist combinations of neural networks in the model </a:t>
            </a:r>
            <a:r>
              <a:rPr lang="en-GB" sz="1200" b="1" kern="1200" dirty="0">
                <a:solidFill>
                  <a:schemeClr val="tx1"/>
                </a:solidFill>
                <a:effectLst/>
                <a:latin typeface="+mn-lt"/>
                <a:ea typeface="+mn-ea"/>
                <a:cs typeface="+mn-cs"/>
              </a:rPr>
              <a:t>enables it to take into account the relative meaning of words in its vocabulary, and the context of the words in the prompt, to calculate the most probable next word in the sentence.</a:t>
            </a:r>
            <a:r>
              <a:rPr lang="en-GB" sz="1200" kern="1200" dirty="0">
                <a:solidFill>
                  <a:schemeClr val="tx1"/>
                </a:solidFill>
                <a:effectLst/>
                <a:latin typeface="+mn-lt"/>
                <a:ea typeface="+mn-ea"/>
                <a:cs typeface="+mn-cs"/>
              </a:rPr>
              <a:t> Billions of matrix multiplications!</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This is the clever bit which would take 30 mins to explain - but if you haven’t looked at this before – there are lots of free training videos on YouTube and its well worth getting an understanding of what’s happening. It’s so elegant and clever, and really helps to understand the true nature of what’s going on in these models.</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[Keep running through to bottom] Every time it predicts a word, the LLM is actually calculating a probability value for every single one of more than 50,000 words in its vocabulary, in the context of its prompt. (This is one of the reasons this uses so much energy!)</a:t>
            </a:r>
          </a:p>
          <a:p>
            <a:pPr marL="171450" indent="-171450">
              <a:buFontTx/>
              <a:buChar cha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Then it selects a word with a high probability value. You can program it so it doesn’t always have to be the one with the absolute highest probability: by varying this you can make the model seem more “creative”. But in this case, it is going to be “Mat”!</a:t>
            </a:r>
          </a:p>
          <a:p>
            <a:pPr marL="171450" indent="-171450">
              <a:buFontTx/>
              <a:buChar cha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4C76CC0-6412-C01F-A15F-157A7AC4E912}"/>
              </a:ext>
            </a:extLst>
          </p:cNvPr>
          <p:cNvSpPr>
            <a:spLocks noGrp="1"/>
          </p:cNvSpPr>
          <p:nvPr>
            <p:ph type="sldNum" sz="quarter" idx="5"/>
          </p:nvPr>
        </p:nvSpPr>
        <p:spPr/>
        <p:txBody>
          <a:bodyPr/>
          <a:lstStyle/>
          <a:p>
            <a:fld id="{5EE2CF44-2B13-41B4-A334-1CDF534EEBBF}" type="slidenum">
              <a:rPr lang="en-GB" smtClean="0"/>
              <a:t>21</a:t>
            </a:fld>
            <a:endParaRPr lang="en-GB"/>
          </a:p>
        </p:txBody>
      </p:sp>
    </p:spTree>
    <p:extLst>
      <p:ext uri="{BB962C8B-B14F-4D97-AF65-F5344CB8AC3E}">
        <p14:creationId xmlns:p14="http://schemas.microsoft.com/office/powerpoint/2010/main" val="1934348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kern="1200" dirty="0">
                <a:solidFill>
                  <a:schemeClr val="tx1"/>
                </a:solidFill>
                <a:effectLst/>
                <a:latin typeface="+mn-lt"/>
                <a:ea typeface="+mn-ea"/>
                <a:cs typeface="+mn-cs"/>
              </a:rPr>
              <a:t>A word on training an LLM. The main step is “unsupervised learning”. Start with untrained model, random weights. Give it some text – vast amounts of it. The model can then train itself by missing out one word at a time and predicting what it is – then using gradient descent to adjust the weights to improve the probability of predicting it correctly next time. Repeat billions of times. Eventually you have a pre-trained model.</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Then you can tune the model in more specialised ways, as in the last two boxes here.</a:t>
            </a:r>
          </a:p>
        </p:txBody>
      </p:sp>
      <p:sp>
        <p:nvSpPr>
          <p:cNvPr id="4" name="Slide Number Placeholder 3"/>
          <p:cNvSpPr>
            <a:spLocks noGrp="1"/>
          </p:cNvSpPr>
          <p:nvPr>
            <p:ph type="sldNum" sz="quarter" idx="5"/>
          </p:nvPr>
        </p:nvSpPr>
        <p:spPr/>
        <p:txBody>
          <a:bodyPr/>
          <a:lstStyle/>
          <a:p>
            <a:fld id="{5EE2CF44-2B13-41B4-A334-1CDF534EEBBF}" type="slidenum">
              <a:rPr lang="en-GB" smtClean="0"/>
              <a:t>22</a:t>
            </a:fld>
            <a:endParaRPr lang="en-GB"/>
          </a:p>
        </p:txBody>
      </p:sp>
    </p:spTree>
    <p:extLst>
      <p:ext uri="{BB962C8B-B14F-4D97-AF65-F5344CB8AC3E}">
        <p14:creationId xmlns:p14="http://schemas.microsoft.com/office/powerpoint/2010/main" val="4128421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17C5F-6AFE-9EE2-3911-83832723C5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7E484F-460D-3560-53E0-8548703B32E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33812AF-056D-1118-6542-BDC0672D4E28}"/>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So this helps us understand the nature of AI chatbots. As the philosopher Emily Bender said, they are </a:t>
            </a:r>
            <a:r>
              <a:rPr lang="en-GB" sz="1200" b="1" kern="1200" dirty="0">
                <a:solidFill>
                  <a:schemeClr val="tx1"/>
                </a:solidFill>
                <a:effectLst/>
                <a:latin typeface="+mn-lt"/>
                <a:ea typeface="+mn-ea"/>
                <a:cs typeface="+mn-cs"/>
              </a:rPr>
              <a:t>stochastic parrots</a:t>
            </a:r>
            <a:r>
              <a:rPr lang="en-GB" sz="1200" kern="1200" dirty="0">
                <a:solidFill>
                  <a:schemeClr val="tx1"/>
                </a:solidFill>
                <a:effectLst/>
                <a:latin typeface="+mn-lt"/>
                <a:ea typeface="+mn-ea"/>
                <a:cs typeface="+mn-cs"/>
              </a:rPr>
              <a:t>. All LLM output comes from predicting the most likely next word in a sentence, based on its training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Shannon Vallor is a philosopher of technology. In her book “the AI Mirror” she notes that AI</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is not an independent mind or an autonomous thinker, but a powerful, distorted mirror that reflects human data and behaviour back at us.</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But we do also need to recognise that AI’s capabilities are, in a number of ways, “superhuman”. And this is important too in understanding the differences between our humanity and AI.</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84AB5F5B-F223-0ADC-E647-6118A9547FED}"/>
              </a:ext>
            </a:extLst>
          </p:cNvPr>
          <p:cNvSpPr>
            <a:spLocks noGrp="1"/>
          </p:cNvSpPr>
          <p:nvPr>
            <p:ph type="sldNum" sz="quarter" idx="5"/>
          </p:nvPr>
        </p:nvSpPr>
        <p:spPr/>
        <p:txBody>
          <a:bodyPr/>
          <a:lstStyle/>
          <a:p>
            <a:fld id="{5EE2CF44-2B13-41B4-A334-1CDF534EEBBF}" type="slidenum">
              <a:rPr lang="en-GB" smtClean="0"/>
              <a:t>23</a:t>
            </a:fld>
            <a:endParaRPr lang="en-GB"/>
          </a:p>
        </p:txBody>
      </p:sp>
    </p:spTree>
    <p:extLst>
      <p:ext uri="{BB962C8B-B14F-4D97-AF65-F5344CB8AC3E}">
        <p14:creationId xmlns:p14="http://schemas.microsoft.com/office/powerpoint/2010/main" val="139747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These chatbots can research and write a PhD thesis in hours rather than years.</a:t>
            </a:r>
          </a:p>
          <a:p>
            <a:pPr marL="171450" indent="-171450">
              <a:buFontTx/>
              <a:buChar char="-"/>
            </a:pPr>
            <a:r>
              <a:rPr lang="en-GB" sz="1200" kern="1200" dirty="0">
                <a:solidFill>
                  <a:schemeClr val="tx1"/>
                </a:solidFill>
                <a:effectLst/>
                <a:latin typeface="+mn-lt"/>
                <a:ea typeface="+mn-ea"/>
                <a:cs typeface="+mn-cs"/>
              </a:rPr>
              <a:t>They can write code to create entire websites or a whole application or game.</a:t>
            </a:r>
          </a:p>
          <a:p>
            <a:pPr marL="171450" indent="-171450">
              <a:buFontTx/>
              <a:buChar char="-"/>
            </a:pPr>
            <a:r>
              <a:rPr lang="en-GB" sz="1200" kern="1200" dirty="0">
                <a:solidFill>
                  <a:schemeClr val="tx1"/>
                </a:solidFill>
                <a:effectLst/>
                <a:latin typeface="+mn-lt"/>
                <a:ea typeface="+mn-ea"/>
                <a:cs typeface="+mn-cs"/>
              </a:rPr>
              <a:t>Act with agency, if you enable access to your apps and the internet. Book appointments, negotiate agreements, post on your behalf.</a:t>
            </a:r>
          </a:p>
          <a:p>
            <a:pPr marL="171450" indent="-171450">
              <a:buFontTx/>
              <a:buChar char="-"/>
            </a:pPr>
            <a:r>
              <a:rPr lang="en-GB" sz="1200" kern="1200" dirty="0">
                <a:solidFill>
                  <a:schemeClr val="tx1"/>
                </a:solidFill>
                <a:effectLst/>
                <a:latin typeface="+mn-lt"/>
                <a:ea typeface="+mn-ea"/>
                <a:cs typeface="+mn-cs"/>
              </a:rPr>
              <a:t>Can create swarms of AI agents to either negotiate or compete to find a solution to a problem</a:t>
            </a:r>
          </a:p>
          <a:p>
            <a:pPr marL="171450" indent="-171450">
              <a:buFontTx/>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Neil Lawrence, who is Google </a:t>
            </a:r>
            <a:r>
              <a:rPr lang="en-GB" sz="1200" kern="1200" dirty="0" err="1">
                <a:solidFill>
                  <a:schemeClr val="tx1"/>
                </a:solidFill>
                <a:effectLst/>
                <a:latin typeface="+mn-lt"/>
                <a:ea typeface="+mn-ea"/>
                <a:cs typeface="+mn-cs"/>
              </a:rPr>
              <a:t>Deepmind</a:t>
            </a:r>
            <a:r>
              <a:rPr lang="en-GB" sz="1200" kern="1200" dirty="0">
                <a:solidFill>
                  <a:schemeClr val="tx1"/>
                </a:solidFill>
                <a:effectLst/>
                <a:latin typeface="+mn-lt"/>
                <a:ea typeface="+mn-ea"/>
                <a:cs typeface="+mn-cs"/>
              </a:rPr>
              <a:t> Prof of ML here at Cambridge, points out differences between AI and Humans. </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How we humans are constrained by our embodiment: vibrating vocal chords to speak a few words a second, or typing to type in a few sentences a minute. </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Whereas AI is not limited in its communication bandwidth, or indeed by the need to use human language.</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The memory capacity of our brains is limited, and unreliable. AI is not limited by memory capacity. It can “remember” and access the whole sweep of past human and AI endeavour. Its speed is limited only by the laws of physics.</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So then, does that mean that AI is “better” ?</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In Neil’s 2024 book “The Atomic Human” he notes that our embodied vulnerability is a key part of what makes us human. “Like the butterfly’s wings, our intelligence can be unwieldy, but like those wings it is also beautiful… The…. human is defined by vulnerabilities, not capabilities”.</a:t>
            </a:r>
          </a:p>
          <a:p>
            <a:pPr marL="171450" indent="-171450">
              <a:buFontTx/>
              <a:buChar cha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And that is a good lead in to the next main section of this talk, looking at contrasting worldviews about the nature of being human, and the implications of this for how we perceive and engage with AI.</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a:r>
          </a:p>
          <a:p>
            <a:pPr marL="171450" indent="-171450">
              <a:buFontTx/>
              <a:buChar cha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EE2CF44-2B13-41B4-A334-1CDF534EEBBF}" type="slidenum">
              <a:rPr lang="en-GB" smtClean="0"/>
              <a:t>24</a:t>
            </a:fld>
            <a:endParaRPr lang="en-GB"/>
          </a:p>
        </p:txBody>
      </p:sp>
    </p:spTree>
    <p:extLst>
      <p:ext uri="{BB962C8B-B14F-4D97-AF65-F5344CB8AC3E}">
        <p14:creationId xmlns:p14="http://schemas.microsoft.com/office/powerpoint/2010/main" val="15511341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33676-A575-FB5E-3A3F-22FD3BF1E0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776FA2-E6D5-AD62-08A7-EA12ACA680A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E79B8E3-9010-DE49-E560-2109065A90E0}"/>
              </a:ext>
            </a:extLst>
          </p:cNvPr>
          <p:cNvSpPr>
            <a:spLocks noGrp="1"/>
          </p:cNvSpPr>
          <p:nvPr>
            <p:ph type="body" idx="1"/>
          </p:nvPr>
        </p:nvSpPr>
        <p:spPr/>
        <p:txBody>
          <a:bodyPr/>
          <a:lstStyle/>
          <a:p>
            <a:pPr marL="171450" indent="-171450">
              <a:buFontTx/>
              <a:buChar char="-"/>
            </a:pPr>
            <a:r>
              <a:rPr lang="en-GB" sz="1200" kern="1200" dirty="0">
                <a:solidFill>
                  <a:schemeClr val="tx1"/>
                </a:solidFill>
                <a:effectLst/>
                <a:latin typeface="+mn-lt"/>
                <a:ea typeface="+mn-ea"/>
                <a:cs typeface="+mn-cs"/>
              </a:rPr>
              <a:t>The prevailing worldview in western science and technology is a reductive, naturalist position - well expressed by Francis Crick in 1994: [Read the quote]</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More recently Max </a:t>
            </a:r>
            <a:r>
              <a:rPr lang="en-GB" sz="1200" kern="1200" dirty="0" err="1">
                <a:solidFill>
                  <a:schemeClr val="tx1"/>
                </a:solidFill>
                <a:effectLst/>
                <a:latin typeface="+mn-lt"/>
                <a:ea typeface="+mn-ea"/>
                <a:cs typeface="+mn-cs"/>
              </a:rPr>
              <a:t>Tegmark</a:t>
            </a:r>
            <a:r>
              <a:rPr lang="en-GB" sz="1200" kern="1200" dirty="0">
                <a:solidFill>
                  <a:schemeClr val="tx1"/>
                </a:solidFill>
                <a:effectLst/>
                <a:latin typeface="+mn-lt"/>
                <a:ea typeface="+mn-ea"/>
                <a:cs typeface="+mn-cs"/>
              </a:rPr>
              <a:t> – an influential figure in AI circles – expressed the position of many AI researchers [Quote]</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The common thread here is the idea that biological systems are entirely reducible: </a:t>
            </a:r>
            <a:r>
              <a:rPr lang="en-GB" sz="1200" b="1" kern="1200" dirty="0">
                <a:solidFill>
                  <a:schemeClr val="tx1"/>
                </a:solidFill>
                <a:effectLst/>
                <a:latin typeface="+mn-lt"/>
                <a:ea typeface="+mn-ea"/>
                <a:cs typeface="+mn-cs"/>
              </a:rPr>
              <a:t>we are “nothing but” the atoms and information of which we are made </a:t>
            </a:r>
            <a:r>
              <a:rPr lang="en-GB" sz="1200" kern="1200" dirty="0">
                <a:solidFill>
                  <a:schemeClr val="tx1"/>
                </a:solidFill>
                <a:effectLst/>
                <a:latin typeface="+mn-lt"/>
                <a:ea typeface="+mn-ea"/>
                <a:cs typeface="+mn-cs"/>
              </a:rPr>
              <a:t>– there is nothing special about humans.</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This kind of ideology has important consequences for how AI is developed, described and used.</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Let me show a couple of examples of this.</a:t>
            </a:r>
          </a:p>
          <a:p>
            <a:pPr marL="171450" indent="-171450">
              <a:buFontTx/>
              <a:buChar cha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35B5396-78F2-DC6E-8174-FD5FDFD0686F}"/>
              </a:ext>
            </a:extLst>
          </p:cNvPr>
          <p:cNvSpPr>
            <a:spLocks noGrp="1"/>
          </p:cNvSpPr>
          <p:nvPr>
            <p:ph type="sldNum" sz="quarter" idx="5"/>
          </p:nvPr>
        </p:nvSpPr>
        <p:spPr/>
        <p:txBody>
          <a:bodyPr/>
          <a:lstStyle/>
          <a:p>
            <a:fld id="{5EE2CF44-2B13-41B4-A334-1CDF534EEBBF}" type="slidenum">
              <a:rPr lang="en-GB" smtClean="0"/>
              <a:t>25</a:t>
            </a:fld>
            <a:endParaRPr lang="en-GB"/>
          </a:p>
        </p:txBody>
      </p:sp>
    </p:spTree>
    <p:extLst>
      <p:ext uri="{BB962C8B-B14F-4D97-AF65-F5344CB8AC3E}">
        <p14:creationId xmlns:p14="http://schemas.microsoft.com/office/powerpoint/2010/main" val="39296232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Tx/>
              <a:buChar char="-"/>
            </a:pPr>
            <a:r>
              <a:rPr lang="en-GB" sz="1200" kern="1200" dirty="0">
                <a:solidFill>
                  <a:schemeClr val="tx1"/>
                </a:solidFill>
                <a:effectLst/>
                <a:latin typeface="+mn-lt"/>
                <a:ea typeface="+mn-ea"/>
                <a:cs typeface="+mn-cs"/>
              </a:rPr>
              <a:t>Last month Richard Dawkins spent 3 days interacting with chatbot: concluded must be conscious.</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RD brilliant scientist and communicator, but I would suggest that his philosophical naturalism and strongly atheist worldview might be contributing to his jumping to this conclusion about AI.</a:t>
            </a:r>
          </a:p>
          <a:p>
            <a:pPr marL="0" indent="0">
              <a:buFontTx/>
              <a:buNone/>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I should be clear that most people in tech circles who understand how LLMs work would say that AI is not sentient in any way. </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However, these kind of ideologies are affecting the development of AI.</a:t>
            </a:r>
          </a:p>
        </p:txBody>
      </p:sp>
      <p:sp>
        <p:nvSpPr>
          <p:cNvPr id="4" name="Slide Number Placeholder 3"/>
          <p:cNvSpPr>
            <a:spLocks noGrp="1"/>
          </p:cNvSpPr>
          <p:nvPr>
            <p:ph type="sldNum" sz="quarter" idx="5"/>
          </p:nvPr>
        </p:nvSpPr>
        <p:spPr/>
        <p:txBody>
          <a:bodyPr/>
          <a:lstStyle/>
          <a:p>
            <a:fld id="{5EE2CF44-2B13-41B4-A334-1CDF534EEBBF}" type="slidenum">
              <a:rPr lang="en-GB" smtClean="0"/>
              <a:t>26</a:t>
            </a:fld>
            <a:endParaRPr lang="en-GB"/>
          </a:p>
        </p:txBody>
      </p:sp>
    </p:spTree>
    <p:extLst>
      <p:ext uri="{BB962C8B-B14F-4D97-AF65-F5344CB8AC3E}">
        <p14:creationId xmlns:p14="http://schemas.microsoft.com/office/powerpoint/2010/main" val="30200124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kern="1200" dirty="0">
                <a:solidFill>
                  <a:schemeClr val="tx1"/>
                </a:solidFill>
                <a:effectLst/>
                <a:latin typeface="+mn-lt"/>
                <a:ea typeface="+mn-ea"/>
                <a:cs typeface="+mn-cs"/>
              </a:rPr>
              <a:t>For my second example, here are some quotes from the latest version of Anthropic Claude Constitution, written by their resident philosopher.</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The first sentence reads, “Claude’s constitution is a detailed description of </a:t>
            </a:r>
            <a:r>
              <a:rPr lang="en-GB" sz="1200" kern="1200" dirty="0" err="1">
                <a:solidFill>
                  <a:schemeClr val="tx1"/>
                </a:solidFill>
                <a:effectLst/>
                <a:latin typeface="+mn-lt"/>
                <a:ea typeface="+mn-ea"/>
                <a:cs typeface="+mn-cs"/>
              </a:rPr>
              <a:t>Anthropic’s</a:t>
            </a:r>
            <a:r>
              <a:rPr lang="en-GB" sz="1200" kern="1200" dirty="0">
                <a:solidFill>
                  <a:schemeClr val="tx1"/>
                </a:solidFill>
                <a:effectLst/>
                <a:latin typeface="+mn-lt"/>
                <a:ea typeface="+mn-ea"/>
                <a:cs typeface="+mn-cs"/>
              </a:rPr>
              <a:t> intentions for Claude’s values and behaviours.” fair enough – these are real issues for an LLM.</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It goes on: “The document is written with Claude as its primary audience,”</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“we want Claude to be able to use its judgment once armed with a good understanding of the relevant considerations,”  …giving Claude MORAL AGENCY</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“Claude’s moral status is deeply uncertain,” and “Claude may have some functional version of emotions or feelings.”</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This level of attribution of personhood to what is basically a probabilistic machine is a very concerning trend, in my view </a:t>
            </a:r>
            <a:r>
              <a:rPr lang="en-GB" sz="1200" b="0" kern="1200" dirty="0">
                <a:solidFill>
                  <a:schemeClr val="tx1"/>
                </a:solidFill>
                <a:effectLst/>
                <a:latin typeface="+mn-lt"/>
                <a:ea typeface="+mn-ea"/>
                <a:cs typeface="+mn-cs"/>
              </a:rPr>
              <a:t>– shows how particular philosophical worldviews influence perception, then narratives around AI.</a:t>
            </a:r>
          </a:p>
          <a:p>
            <a:endParaRPr lang="en-GB" dirty="0"/>
          </a:p>
        </p:txBody>
      </p:sp>
      <p:sp>
        <p:nvSpPr>
          <p:cNvPr id="4" name="Slide Number Placeholder 3"/>
          <p:cNvSpPr>
            <a:spLocks noGrp="1"/>
          </p:cNvSpPr>
          <p:nvPr>
            <p:ph type="sldNum" sz="quarter" idx="5"/>
          </p:nvPr>
        </p:nvSpPr>
        <p:spPr/>
        <p:txBody>
          <a:bodyPr/>
          <a:lstStyle/>
          <a:p>
            <a:fld id="{5EE2CF44-2B13-41B4-A334-1CDF534EEBBF}" type="slidenum">
              <a:rPr lang="en-GB" smtClean="0"/>
              <a:t>27</a:t>
            </a:fld>
            <a:endParaRPr lang="en-GB"/>
          </a:p>
        </p:txBody>
      </p:sp>
    </p:spTree>
    <p:extLst>
      <p:ext uri="{BB962C8B-B14F-4D97-AF65-F5344CB8AC3E}">
        <p14:creationId xmlns:p14="http://schemas.microsoft.com/office/powerpoint/2010/main" val="42368647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kern="1200" dirty="0">
                <a:solidFill>
                  <a:schemeClr val="tx1"/>
                </a:solidFill>
                <a:effectLst/>
                <a:latin typeface="+mn-lt"/>
                <a:ea typeface="+mn-ea"/>
                <a:cs typeface="+mn-cs"/>
              </a:rPr>
              <a:t>In contrast to these worldviews, what does the Bible have to say? The Bible doesn’t directly talk about AI, but it does have a lot to say about the nature of being human and purpose and meaning for our lives.</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We learn in Genesis 1 about being made in God’s Image. Humans are distinctive with special dignity and worth. Our understanding of being human therefore draws on insight into God’s character from the whole Bible.</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This expression of God’s character is seen in our self-awareness, our ability to ponder meaning in His universe and our place in it. It is seen in the virtues that we aspire to such as love, truthfulness and justice, and in our God-given ability to create. </a:t>
            </a:r>
          </a:p>
          <a:p>
            <a:endParaRPr lang="en-GB" dirty="0"/>
          </a:p>
        </p:txBody>
      </p:sp>
      <p:sp>
        <p:nvSpPr>
          <p:cNvPr id="4" name="Slide Number Placeholder 3"/>
          <p:cNvSpPr>
            <a:spLocks noGrp="1"/>
          </p:cNvSpPr>
          <p:nvPr>
            <p:ph type="sldNum" sz="quarter" idx="5"/>
          </p:nvPr>
        </p:nvSpPr>
        <p:spPr/>
        <p:txBody>
          <a:bodyPr/>
          <a:lstStyle/>
          <a:p>
            <a:fld id="{5EE2CF44-2B13-41B4-A334-1CDF534EEBBF}" type="slidenum">
              <a:rPr lang="en-GB" smtClean="0"/>
              <a:t>28</a:t>
            </a:fld>
            <a:endParaRPr lang="en-GB"/>
          </a:p>
        </p:txBody>
      </p:sp>
    </p:spTree>
    <p:extLst>
      <p:ext uri="{BB962C8B-B14F-4D97-AF65-F5344CB8AC3E}">
        <p14:creationId xmlns:p14="http://schemas.microsoft.com/office/powerpoint/2010/main" val="8339953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kern="1200" dirty="0">
                <a:solidFill>
                  <a:schemeClr val="tx1"/>
                </a:solidFill>
                <a:effectLst/>
                <a:latin typeface="+mn-lt"/>
                <a:ea typeface="+mn-ea"/>
                <a:cs typeface="+mn-cs"/>
              </a:rPr>
              <a:t>Prof. Noreen Herzfeld’s research spans computer science and theology. She explores what being made in the Image of God shows us about the differences between humans and machines, in four ways.</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first difference is human intelligence is embodied, allowing for emotions, sensations and consciousness: learning from both joy and suffering.</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Secondly, we are relational beings. We form complex relationships with others, with God and with the world around us – grounded in empathy and love. AI does not experience this.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Thirdly, we have Creativity and Intuition, driven by a combination of unconscious processes, emotions and experiential learning. AI generates creative output purely on the basis of data.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Finally, humans have the ability to reflect on the ethical implications of their actions and have an intrinsic moral awareness that data-driven AI does not have. </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3664588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0776C-6A95-ED4A-3494-77B1776E0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313A53-0A94-2CF4-0998-D96E757E498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452BB3C-FA41-6B63-6FE6-185909495531}"/>
              </a:ext>
            </a:extLst>
          </p:cNvPr>
          <p:cNvSpPr>
            <a:spLocks noGrp="1"/>
          </p:cNvSpPr>
          <p:nvPr>
            <p:ph type="body" idx="1"/>
          </p:nvPr>
        </p:nvSpPr>
        <p:spPr/>
        <p:txBody>
          <a:bodyPr/>
          <a:lstStyle/>
          <a:p>
            <a:pPr marL="171450" indent="-171450">
              <a:buFontTx/>
              <a:buChar char="-"/>
            </a:pPr>
            <a:r>
              <a:rPr lang="en-GB" sz="1200" kern="1200">
                <a:solidFill>
                  <a:schemeClr val="tx1"/>
                </a:solidFill>
                <a:effectLst/>
                <a:latin typeface="+mn-lt"/>
                <a:ea typeface="+mn-ea"/>
                <a:cs typeface="+mn-cs"/>
              </a:rPr>
              <a:t>This is Dario Amodei, CEO of Anthropic, one of the big three AI foundation model providers. A few weeks ago, he said he was “90% certain that AI will reach the level of a country-full of geniuses in one data centre in a few years”. Big tech leaders prone to make such pronouncements because it helps hype up their products. But the </a:t>
            </a:r>
            <a:r>
              <a:rPr lang="en-GB"/>
              <a:t>pace </a:t>
            </a:r>
            <a:r>
              <a:rPr lang="en-GB" sz="1200" kern="1200">
                <a:solidFill>
                  <a:schemeClr val="tx1"/>
                </a:solidFill>
                <a:effectLst/>
                <a:latin typeface="+mn-lt"/>
                <a:ea typeface="+mn-ea"/>
                <a:cs typeface="+mn-cs"/>
              </a:rPr>
              <a:t>of </a:t>
            </a:r>
            <a:r>
              <a:rPr lang="en-GB"/>
              <a:t>development in </a:t>
            </a:r>
            <a:r>
              <a:rPr lang="en-GB" sz="1200" kern="1200">
                <a:solidFill>
                  <a:schemeClr val="tx1"/>
                </a:solidFill>
                <a:effectLst/>
                <a:latin typeface="+mn-lt"/>
                <a:ea typeface="+mn-ea"/>
                <a:cs typeface="+mn-cs"/>
              </a:rPr>
              <a:t>AI really is incredible.</a:t>
            </a:r>
          </a:p>
          <a:p>
            <a:pPr marL="171450" indent="-171450">
              <a:buFontTx/>
              <a:buChar char="-"/>
            </a:pPr>
            <a:endParaRPr lang="en-GB" sz="1200" kern="1200">
              <a:solidFill>
                <a:schemeClr val="tx1"/>
              </a:solidFill>
              <a:effectLst/>
              <a:latin typeface="+mn-lt"/>
              <a:ea typeface="+mn-ea"/>
              <a:cs typeface="+mn-cs"/>
            </a:endParaRPr>
          </a:p>
          <a:p>
            <a:pPr marL="171450" indent="-171450">
              <a:buFont typeface="Arial" panose="020B0604020202020204" pitchFamily="34" charset="0"/>
              <a:buChar char="•"/>
            </a:pPr>
            <a:r>
              <a:rPr lang="en-GB" sz="1200" kern="1200">
                <a:solidFill>
                  <a:schemeClr val="tx1"/>
                </a:solidFill>
                <a:effectLst/>
                <a:latin typeface="+mn-lt"/>
                <a:ea typeface="+mn-ea"/>
                <a:cs typeface="+mn-cs"/>
              </a:rPr>
              <a:t>More than 80% of </a:t>
            </a:r>
            <a:r>
              <a:rPr lang="en-GB" sz="1200" kern="1200" err="1">
                <a:solidFill>
                  <a:schemeClr val="tx1"/>
                </a:solidFill>
                <a:effectLst/>
                <a:latin typeface="+mn-lt"/>
                <a:ea typeface="+mn-ea"/>
                <a:cs typeface="+mn-cs"/>
              </a:rPr>
              <a:t>Anthropic’s</a:t>
            </a:r>
            <a:r>
              <a:rPr lang="en-GB" sz="1200" kern="1200">
                <a:solidFill>
                  <a:schemeClr val="tx1"/>
                </a:solidFill>
                <a:effectLst/>
                <a:latin typeface="+mn-lt"/>
                <a:ea typeface="+mn-ea"/>
                <a:cs typeface="+mn-cs"/>
              </a:rPr>
              <a:t> code is now being written by AI – by itself. Philosophers of technology have been talking for years about the risks of </a:t>
            </a:r>
            <a:r>
              <a:rPr lang="en-GB" sz="1200" b="1" kern="1200">
                <a:solidFill>
                  <a:schemeClr val="tx1"/>
                </a:solidFill>
                <a:effectLst/>
                <a:latin typeface="+mn-lt"/>
                <a:ea typeface="+mn-ea"/>
                <a:cs typeface="+mn-cs"/>
              </a:rPr>
              <a:t>recursive self-improvement.</a:t>
            </a:r>
            <a:r>
              <a:rPr lang="en-GB" sz="1200" kern="1200">
                <a:solidFill>
                  <a:schemeClr val="tx1"/>
                </a:solidFill>
                <a:effectLst/>
                <a:latin typeface="+mn-lt"/>
                <a:ea typeface="+mn-ea"/>
                <a:cs typeface="+mn-cs"/>
              </a:rPr>
              <a:t> But now we’re getting close, and Anthropic are sounding the alarm.</a:t>
            </a:r>
            <a:endParaRPr lang="en-GB" sz="1200" kern="1200" dirty="0">
              <a:solidFill>
                <a:schemeClr val="tx1"/>
              </a:solidFill>
              <a:effectLst/>
              <a:latin typeface="+mn-lt"/>
            </a:endParaRPr>
          </a:p>
          <a:p>
            <a:pPr marL="171450" indent="-171450">
              <a:buFont typeface="Arial" panose="020B0604020202020204" pitchFamily="34" charset="0"/>
              <a:buChar char="•"/>
            </a:pPr>
            <a:endParaRPr lang="en-GB" sz="1200" kern="1200">
              <a:solidFill>
                <a:schemeClr val="tx1"/>
              </a:solidFill>
              <a:effectLst/>
              <a:latin typeface="+mn-lt"/>
              <a:ea typeface="+mn-ea"/>
              <a:cs typeface="+mn-cs"/>
            </a:endParaRPr>
          </a:p>
          <a:p>
            <a:pPr marL="171450" indent="-171450">
              <a:buFontTx/>
              <a:buChar char="-"/>
            </a:pPr>
            <a:r>
              <a:rPr lang="en-GB" sz="1200" kern="1200">
                <a:solidFill>
                  <a:schemeClr val="tx1"/>
                </a:solidFill>
                <a:effectLst/>
                <a:latin typeface="+mn-lt"/>
                <a:ea typeface="+mn-ea"/>
                <a:cs typeface="+mn-cs"/>
              </a:rPr>
              <a:t>He also warned that misaligned superhuman AIs and bioterrorism enabled by AI are dangers for which no effective governance structure yet exists. It’s unusual for a tech giant to be warning society about its own products</a:t>
            </a:r>
            <a:r>
              <a:rPr lang="en-GB"/>
              <a:t>.</a:t>
            </a:r>
            <a:endParaRPr lang="en-GB"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2010AFB-599B-B7C4-7D38-CBC2CF0D9B84}"/>
              </a:ext>
            </a:extLst>
          </p:cNvPr>
          <p:cNvSpPr>
            <a:spLocks noGrp="1"/>
          </p:cNvSpPr>
          <p:nvPr>
            <p:ph type="sldNum" sz="quarter" idx="5"/>
          </p:nvPr>
        </p:nvSpPr>
        <p:spPr/>
        <p:txBody>
          <a:bodyPr/>
          <a:lstStyle/>
          <a:p>
            <a:fld id="{5EE2CF44-2B13-41B4-A334-1CDF534EEBBF}" type="slidenum">
              <a:rPr lang="en-GB" smtClean="0"/>
              <a:t>3</a:t>
            </a:fld>
            <a:endParaRPr lang="en-GB"/>
          </a:p>
        </p:txBody>
      </p:sp>
    </p:spTree>
    <p:extLst>
      <p:ext uri="{BB962C8B-B14F-4D97-AF65-F5344CB8AC3E}">
        <p14:creationId xmlns:p14="http://schemas.microsoft.com/office/powerpoint/2010/main" val="3557653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CEBBA-9AB0-A818-BAE4-6C2B42C328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2C9CD0-F693-7E36-7025-27ADF3986EA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200225B-6DF6-23A3-1949-5662C117BB68}"/>
              </a:ext>
            </a:extLst>
          </p:cNvPr>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Now we come on to another major way in which worldviews or ideologies influence technology development. Many AI leaders in Silicon Valley believe that Technology can save us (and we don’t need God).</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This is rooted in </a:t>
            </a:r>
            <a:r>
              <a:rPr lang="en-GB" sz="1200" b="1" kern="1200" dirty="0">
                <a:solidFill>
                  <a:schemeClr val="tx1"/>
                </a:solidFill>
                <a:effectLst/>
                <a:latin typeface="+mn-lt"/>
                <a:ea typeface="+mn-ea"/>
                <a:cs typeface="+mn-cs"/>
              </a:rPr>
              <a:t>Rationalism</a:t>
            </a:r>
            <a:r>
              <a:rPr lang="en-GB" sz="1200" kern="1200" dirty="0">
                <a:solidFill>
                  <a:schemeClr val="tx1"/>
                </a:solidFill>
                <a:effectLst/>
                <a:latin typeface="+mn-lt"/>
                <a:ea typeface="+mn-ea"/>
                <a:cs typeface="+mn-cs"/>
              </a:rPr>
              <a:t> – we humans can solve any problem through rational though reason alone. We can become like gods through technology.</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[A side risk here is that this ideology leads to utilitarian ethics that focus on trying to optimise general outcomes rather than recognising the individual worth and distinctiveness of each human, made in God’s image] </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And then </a:t>
            </a:r>
            <a:r>
              <a:rPr lang="en-GB" sz="1200" b="1" kern="1200" dirty="0">
                <a:solidFill>
                  <a:schemeClr val="tx1"/>
                </a:solidFill>
                <a:effectLst/>
                <a:latin typeface="+mn-lt"/>
                <a:ea typeface="+mn-ea"/>
                <a:cs typeface="+mn-cs"/>
              </a:rPr>
              <a:t>Transhumanism</a:t>
            </a:r>
            <a:r>
              <a:rPr lang="en-GB" sz="1200" kern="1200" dirty="0">
                <a:solidFill>
                  <a:schemeClr val="tx1"/>
                </a:solidFill>
                <a:effectLst/>
                <a:latin typeface="+mn-lt"/>
                <a:ea typeface="+mn-ea"/>
                <a:cs typeface="+mn-cs"/>
              </a:rPr>
              <a:t>, which promotes the idea that we can transcend the limitations of the human body and mind through enhancement to make something “better”…. At least for a few powerful people.</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For some these ideologies push into using technology to reverse ageing and even eventually to conquer death. Salvation through technology!</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In contrast to this, the Bible tells us we are created in God’s image, can be in relationship with him and freely receive salvation through his grace: (read verses).</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But our future hope is not just about salvation and eternal life: it is also </a:t>
            </a:r>
            <a:r>
              <a:rPr lang="en-GB" sz="1200" b="1" kern="1200" dirty="0">
                <a:solidFill>
                  <a:schemeClr val="tx1"/>
                </a:solidFill>
                <a:effectLst/>
                <a:latin typeface="+mn-lt"/>
                <a:ea typeface="+mn-ea"/>
                <a:cs typeface="+mn-cs"/>
              </a:rPr>
              <a:t>about God’s Kingdom purposes for humanity now</a:t>
            </a:r>
            <a:r>
              <a:rPr lang="en-GB" sz="1200" kern="1200" dirty="0">
                <a:solidFill>
                  <a:schemeClr val="tx1"/>
                </a:solidFill>
                <a:effectLst/>
                <a:latin typeface="+mn-lt"/>
                <a:ea typeface="+mn-ea"/>
                <a:cs typeface="+mn-cs"/>
              </a:rPr>
              <a:t>.</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So in the final section now, let’s go on to look at Christian responses to AI.</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1E564AF-D01F-0878-F208-0EB49361ECD6}"/>
              </a:ext>
            </a:extLst>
          </p:cNvPr>
          <p:cNvSpPr>
            <a:spLocks noGrp="1"/>
          </p:cNvSpPr>
          <p:nvPr>
            <p:ph type="sldNum" sz="quarter" idx="5"/>
          </p:nvPr>
        </p:nvSpPr>
        <p:spPr/>
        <p:txBody>
          <a:bodyPr/>
          <a:lstStyle/>
          <a:p>
            <a:fld id="{5EE2CF44-2B13-41B4-A334-1CDF534EEBBF}" type="slidenum">
              <a:rPr lang="en-GB" smtClean="0"/>
              <a:t>30</a:t>
            </a:fld>
            <a:endParaRPr lang="en-GB"/>
          </a:p>
        </p:txBody>
      </p:sp>
    </p:spTree>
    <p:extLst>
      <p:ext uri="{BB962C8B-B14F-4D97-AF65-F5344CB8AC3E}">
        <p14:creationId xmlns:p14="http://schemas.microsoft.com/office/powerpoint/2010/main" val="9738139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A6B22-66E8-F9A6-8956-6286811CD7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E71BD8-5B8D-E00C-6316-44E644F5477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E80F6A2-2E04-EFDA-ED62-BDF6F470119B}"/>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AI has risks. Because of the way it works, its output can be inaccurate or made up. It amplifies biases in its training data.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The biggest risks of AI are around the potential for this powerful technology to be misused. Deepfake videos. Election manipulation. Bioweapons.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Contemporary AI ethics tries to address this. Typical principles are: security, fairness, safety, transparency, accountability. These are all important and well researched.</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But from a Christian theological perspective you could address all these and still leave some deeper concerns.</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The first is where AI is substituting for human value, whether in work or intellectual creative abilities – leading to the erosion of human dignity.</a:t>
            </a:r>
          </a:p>
          <a:p>
            <a:pPr marL="171450" indent="-171450">
              <a:buFontTx/>
              <a:buChar cha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 AI providing pseudo-relationships for gratification without the work and depth of meaning and experience of real two-way human relationships. There is little research yet on the long-term effects of simulated relationships or AI therapy but it’s a real area of concern.</a:t>
            </a:r>
          </a:p>
          <a:p>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Moral implications of agentic AI: research has demonstrated that people are more comfortable to do things they would normally consider wrong if an AI agent is doing it on their behalf, even though they are still 100% responsible. </a:t>
            </a:r>
          </a:p>
          <a:p>
            <a:pPr marL="0" indent="0">
              <a:buFontTx/>
              <a:buNone/>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AI data centres are a huge consumer of energy and water – for a lot of current AI use which has little value or purpose.</a:t>
            </a:r>
          </a:p>
          <a:p>
            <a:pPr marL="171450" indent="-171450">
              <a:buFontTx/>
              <a:buChar cha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AI facilitates exploitation and manipulation of the marginalised by the powerful. That’s true for all technologies, but potentially extreme here.</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4712427-7B8E-0313-FEC2-1411AB665478}"/>
              </a:ext>
            </a:extLst>
          </p:cNvPr>
          <p:cNvSpPr>
            <a:spLocks noGrp="1"/>
          </p:cNvSpPr>
          <p:nvPr>
            <p:ph type="sldNum" sz="quarter" idx="5"/>
          </p:nvPr>
        </p:nvSpPr>
        <p:spPr/>
        <p:txBody>
          <a:bodyPr/>
          <a:lstStyle/>
          <a:p>
            <a:fld id="{5EE2CF44-2B13-41B4-A334-1CDF534EEBBF}" type="slidenum">
              <a:rPr lang="en-GB" smtClean="0"/>
              <a:t>31</a:t>
            </a:fld>
            <a:endParaRPr lang="en-GB"/>
          </a:p>
        </p:txBody>
      </p:sp>
    </p:spTree>
    <p:extLst>
      <p:ext uri="{BB962C8B-B14F-4D97-AF65-F5344CB8AC3E}">
        <p14:creationId xmlns:p14="http://schemas.microsoft.com/office/powerpoint/2010/main" val="7250317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C57D3-4743-0EFD-8575-962C59A3D7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81515A-721E-0830-027E-EFFE71D11E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5F995E-01B3-D7FC-0BC7-83F36CA7FE0C}"/>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In response to some of these issues, the last two Popes have taken a particular interest in AI and the risks it poses to humanity.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Last month, the Vatican published Pope Leo XIV’s encyclical “Magnifica Humanitas”. This is a welcome contribution to the debate about AI and humanity.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Some of the key points made are about protecting human dignity, that technology must serve the common good (not the few), the protection of workers and economic justice, and not treating AI as “humanity’s saviour”.  Technology must remain humanity’s servant, not its master.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So I want to finish by talking about the practical response of the church to AI – and I want to pick the example of </a:t>
            </a:r>
            <a:r>
              <a:rPr lang="en-GB" sz="1200" b="1" kern="1200" dirty="0">
                <a:solidFill>
                  <a:schemeClr val="tx1"/>
                </a:solidFill>
                <a:effectLst/>
                <a:latin typeface="+mn-lt"/>
                <a:ea typeface="+mn-ea"/>
                <a:cs typeface="+mn-cs"/>
              </a:rPr>
              <a:t>work and employment.</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5CA11214-9B3D-DCBC-1BBB-1D1706EB9E2D}"/>
              </a:ext>
            </a:extLst>
          </p:cNvPr>
          <p:cNvSpPr>
            <a:spLocks noGrp="1"/>
          </p:cNvSpPr>
          <p:nvPr>
            <p:ph type="sldNum" sz="quarter" idx="5"/>
          </p:nvPr>
        </p:nvSpPr>
        <p:spPr/>
        <p:txBody>
          <a:bodyPr/>
          <a:lstStyle/>
          <a:p>
            <a:fld id="{5EE2CF44-2B13-41B4-A334-1CDF534EEBBF}" type="slidenum">
              <a:rPr lang="en-GB" smtClean="0"/>
              <a:t>32</a:t>
            </a:fld>
            <a:endParaRPr lang="en-GB"/>
          </a:p>
        </p:txBody>
      </p:sp>
    </p:spTree>
    <p:extLst>
      <p:ext uri="{BB962C8B-B14F-4D97-AF65-F5344CB8AC3E}">
        <p14:creationId xmlns:p14="http://schemas.microsoft.com/office/powerpoint/2010/main" val="33012009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sz="1200" kern="1200">
              <a:solidFill>
                <a:schemeClr val="tx1"/>
              </a:solidFill>
              <a:effectLst/>
              <a:latin typeface="+mn-lt"/>
              <a:ea typeface="+mn-ea"/>
              <a:cs typeface="+mn-cs"/>
            </a:endParaRPr>
          </a:p>
          <a:p>
            <a:pPr marL="171450" indent="-171450">
              <a:buFontTx/>
              <a:buChar char="-"/>
            </a:pPr>
            <a:r>
              <a:rPr lang="en-GB" sz="1200" kern="1200">
                <a:solidFill>
                  <a:schemeClr val="tx1"/>
                </a:solidFill>
                <a:effectLst/>
                <a:latin typeface="+mn-lt"/>
                <a:ea typeface="+mn-ea"/>
                <a:cs typeface="+mn-cs"/>
              </a:rPr>
              <a:t>Earlier this year this advert appeared in Bristol airport before it was taken down. </a:t>
            </a:r>
          </a:p>
          <a:p>
            <a:pPr marL="171450" indent="-171450">
              <a:buFontTx/>
              <a:buChar char="-"/>
            </a:pPr>
            <a:endParaRPr lang="en-GB" sz="1200" kern="1200">
              <a:solidFill>
                <a:schemeClr val="tx1"/>
              </a:solidFill>
              <a:effectLst/>
              <a:latin typeface="+mn-lt"/>
              <a:ea typeface="+mn-ea"/>
              <a:cs typeface="+mn-cs"/>
            </a:endParaRPr>
          </a:p>
          <a:p>
            <a:pPr marL="171450" indent="-171450">
              <a:buFontTx/>
              <a:buChar char="-"/>
            </a:pPr>
            <a:r>
              <a:rPr lang="en-GB" sz="1200" kern="1200">
                <a:solidFill>
                  <a:schemeClr val="tx1"/>
                </a:solidFill>
                <a:effectLst/>
                <a:latin typeface="+mn-lt"/>
                <a:ea typeface="+mn-ea"/>
                <a:cs typeface="+mn-cs"/>
              </a:rPr>
              <a:t>Aside from the troubling misogynist undertones, it shows what many are thinking about the potential of AI workers to drive huge profits.</a:t>
            </a:r>
          </a:p>
          <a:p>
            <a:pPr marL="171450" indent="-171450">
              <a:buFontTx/>
              <a:buChar char="-"/>
            </a:pPr>
            <a:endParaRPr lang="en-GB"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kern="1200">
                <a:solidFill>
                  <a:schemeClr val="tx1"/>
                </a:solidFill>
                <a:effectLst/>
                <a:latin typeface="+mn-lt"/>
                <a:ea typeface="+mn-ea"/>
                <a:cs typeface="+mn-cs"/>
              </a:rPr>
              <a:t>AI has the potential to automate jobs on a scale unlike anything we have ever seen – and in the process diverting income to capital holders that currently flows to workers. This will be hugely disruptive to society.</a:t>
            </a:r>
            <a:endParaRPr lang="en-GB" b="0" i="0">
              <a:effectLst/>
            </a:endParaRPr>
          </a:p>
          <a:p>
            <a:pPr marL="171450" indent="-171450">
              <a:buFontTx/>
              <a:buChar char="-"/>
            </a:pPr>
            <a:endParaRPr lang="en-GB" sz="120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5EE2CF44-2B13-41B4-A334-1CDF534EEBBF}" type="slidenum">
              <a:rPr lang="en-GB" smtClean="0"/>
              <a:t>33</a:t>
            </a:fld>
            <a:endParaRPr lang="en-GB"/>
          </a:p>
        </p:txBody>
      </p:sp>
    </p:spTree>
    <p:extLst>
      <p:ext uri="{BB962C8B-B14F-4D97-AF65-F5344CB8AC3E}">
        <p14:creationId xmlns:p14="http://schemas.microsoft.com/office/powerpoint/2010/main" val="3354072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kern="1200">
                <a:solidFill>
                  <a:schemeClr val="tx1"/>
                </a:solidFill>
                <a:effectLst/>
                <a:latin typeface="+mn-lt"/>
                <a:ea typeface="+mn-ea"/>
                <a:cs typeface="+mn-cs"/>
              </a:rPr>
              <a:t>This chart looks at the potential impact of AI in different fields, based on share of job tasks that could be done by AI. Largest impact is for white collar jobs. Clerical, managerial, customer service, legal, finance - it’s already happening to software engineers, and contributing to the lack of graduate jobs.</a:t>
            </a:r>
          </a:p>
          <a:p>
            <a:pPr marL="171450" indent="-171450">
              <a:buFont typeface="Arial" panose="020B0604020202020204" pitchFamily="34" charset="0"/>
              <a:buChar char="•"/>
            </a:pP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 Personally I am optimistic that new types of jobs for humans will be created to replace the ones which are taken over by AI – eventually. But AI will replace jobs much faster than new ones arise in the next 5-10 years: and that will have a major societal impact.</a:t>
            </a:r>
          </a:p>
          <a:p>
            <a:endParaRPr lang="en-GB"/>
          </a:p>
        </p:txBody>
      </p:sp>
      <p:sp>
        <p:nvSpPr>
          <p:cNvPr id="4" name="Slide Number Placeholder 3"/>
          <p:cNvSpPr>
            <a:spLocks noGrp="1"/>
          </p:cNvSpPr>
          <p:nvPr>
            <p:ph type="sldNum" sz="quarter" idx="5"/>
          </p:nvPr>
        </p:nvSpPr>
        <p:spPr/>
        <p:txBody>
          <a:bodyPr/>
          <a:lstStyle/>
          <a:p>
            <a:fld id="{5EE2CF44-2B13-41B4-A334-1CDF534EEBBF}" type="slidenum">
              <a:rPr lang="en-GB" smtClean="0"/>
              <a:t>34</a:t>
            </a:fld>
            <a:endParaRPr lang="en-GB"/>
          </a:p>
        </p:txBody>
      </p:sp>
    </p:spTree>
    <p:extLst>
      <p:ext uri="{BB962C8B-B14F-4D97-AF65-F5344CB8AC3E}">
        <p14:creationId xmlns:p14="http://schemas.microsoft.com/office/powerpoint/2010/main" val="325757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kern="1200" dirty="0">
                <a:solidFill>
                  <a:schemeClr val="tx1"/>
                </a:solidFill>
                <a:effectLst/>
                <a:latin typeface="+mn-lt"/>
                <a:ea typeface="+mn-ea"/>
                <a:cs typeface="+mn-cs"/>
              </a:rPr>
              <a:t>Earlier this year I was at an AI conference, and subsequent gathering of church leaders, in South Africa. The impact of AI on work and the church’s response to it was the #1 topic people wanted to talk about.</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I want to draw here on the key points which came out of our discussions.</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Theology of work is important, of course: The opportunity to work is vital for our human dignity and part of God’s creation purposes.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Work reflects God’s activity in creation. Is a way to serve our community. And to develop wisdom and skill.</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But the main part of our discussions in SA was about what the church should do in response to the societal disruption of work by AI.</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We have a faithful God who has guided His people through the fall of empires, the chaos of plagues, and the upheaval of revolutions. Faith is a source of strength and resilience through crises, not a means of escape from them. </a:t>
            </a:r>
            <a:r>
              <a:rPr lang="en-GB" sz="1200" b="1" kern="1200" dirty="0">
                <a:solidFill>
                  <a:schemeClr val="tx1"/>
                </a:solidFill>
                <a:effectLst/>
                <a:latin typeface="+mn-lt"/>
                <a:ea typeface="+mn-ea"/>
                <a:cs typeface="+mn-cs"/>
              </a:rPr>
              <a:t>Christians should not fear AI</a:t>
            </a:r>
            <a:r>
              <a:rPr lang="en-GB" sz="1200" kern="1200" dirty="0">
                <a:solidFill>
                  <a:schemeClr val="tx1"/>
                </a:solidFill>
                <a:effectLst/>
                <a:latin typeface="+mn-lt"/>
                <a:ea typeface="+mn-ea"/>
                <a:cs typeface="+mn-cs"/>
              </a:rPr>
              <a:t>.</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The role of the church in </a:t>
            </a:r>
            <a:r>
              <a:rPr lang="en-GB" sz="1200" b="1" kern="1200" dirty="0">
                <a:solidFill>
                  <a:schemeClr val="tx1"/>
                </a:solidFill>
                <a:effectLst/>
                <a:latin typeface="+mn-lt"/>
                <a:ea typeface="+mn-ea"/>
                <a:cs typeface="+mn-cs"/>
              </a:rPr>
              <a:t>championing the dignity </a:t>
            </a:r>
            <a:r>
              <a:rPr lang="en-GB" sz="1200" kern="1200" dirty="0">
                <a:solidFill>
                  <a:schemeClr val="tx1"/>
                </a:solidFill>
                <a:effectLst/>
                <a:latin typeface="+mn-lt"/>
                <a:ea typeface="+mn-ea"/>
                <a:cs typeface="+mn-cs"/>
              </a:rPr>
              <a:t>and value of every human being, even when many are displaced by technology. Echoes the church’s response during the industrial revolution.</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b="0" kern="1200" dirty="0">
                <a:solidFill>
                  <a:schemeClr val="tx1"/>
                </a:solidFill>
                <a:effectLst/>
                <a:latin typeface="+mn-lt"/>
                <a:ea typeface="+mn-ea"/>
                <a:cs typeface="+mn-cs"/>
              </a:rPr>
              <a:t>The church needs to provide </a:t>
            </a:r>
            <a:r>
              <a:rPr lang="en-GB" sz="1200" b="1" kern="1200" dirty="0">
                <a:solidFill>
                  <a:schemeClr val="tx1"/>
                </a:solidFill>
                <a:effectLst/>
                <a:latin typeface="+mn-lt"/>
                <a:ea typeface="+mn-ea"/>
                <a:cs typeface="+mn-cs"/>
              </a:rPr>
              <a:t>pastoral support through radical love and generosity</a:t>
            </a:r>
            <a:r>
              <a:rPr lang="en-GB" sz="1200" b="0" kern="1200" dirty="0">
                <a:solidFill>
                  <a:schemeClr val="tx1"/>
                </a:solidFill>
                <a:effectLst/>
                <a:latin typeface="+mn-lt"/>
                <a:ea typeface="+mn-ea"/>
                <a:cs typeface="+mn-cs"/>
              </a:rPr>
              <a:t> as</a:t>
            </a:r>
            <a:r>
              <a:rPr lang="en-GB" sz="1200" kern="1200" dirty="0">
                <a:solidFill>
                  <a:schemeClr val="tx1"/>
                </a:solidFill>
                <a:effectLst/>
                <a:latin typeface="+mn-lt"/>
                <a:ea typeface="+mn-ea"/>
                <a:cs typeface="+mn-cs"/>
              </a:rPr>
              <a:t> the practical outworking of loving our neighbour in times of social disruption of employment, as modelled in the early church.</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b="1" kern="1200" dirty="0">
                <a:solidFill>
                  <a:schemeClr val="tx1"/>
                </a:solidFill>
                <a:effectLst/>
                <a:latin typeface="+mn-lt"/>
                <a:ea typeface="+mn-ea"/>
                <a:cs typeface="+mn-cs"/>
              </a:rPr>
              <a:t>Education</a:t>
            </a:r>
            <a:r>
              <a:rPr lang="en-GB" sz="1200" kern="1200" dirty="0">
                <a:solidFill>
                  <a:schemeClr val="tx1"/>
                </a:solidFill>
                <a:effectLst/>
                <a:latin typeface="+mn-lt"/>
                <a:ea typeface="+mn-ea"/>
                <a:cs typeface="+mn-cs"/>
              </a:rPr>
              <a:t> to help people engage with and use AI wisely and avoid the risks.</a:t>
            </a:r>
          </a:p>
          <a:p>
            <a:pPr marL="171450" indent="-171450">
              <a:buFontTx/>
              <a:buChar cha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We also considered that everyone comes from very different places and assumptions when thinking about the future: and pastorally we need to respond differently depending on that.</a:t>
            </a:r>
          </a:p>
          <a:p>
            <a:endParaRPr lang="en-GB" dirty="0"/>
          </a:p>
        </p:txBody>
      </p:sp>
      <p:sp>
        <p:nvSpPr>
          <p:cNvPr id="4" name="Slide Number Placeholder 3"/>
          <p:cNvSpPr>
            <a:spLocks noGrp="1"/>
          </p:cNvSpPr>
          <p:nvPr>
            <p:ph type="sldNum" sz="quarter" idx="5"/>
          </p:nvPr>
        </p:nvSpPr>
        <p:spPr/>
        <p:txBody>
          <a:bodyPr/>
          <a:lstStyle/>
          <a:p>
            <a:fld id="{5EE2CF44-2B13-41B4-A334-1CDF534EEBBF}" type="slidenum">
              <a:rPr lang="en-GB" smtClean="0"/>
              <a:t>35</a:t>
            </a:fld>
            <a:endParaRPr lang="en-GB"/>
          </a:p>
        </p:txBody>
      </p:sp>
    </p:spTree>
    <p:extLst>
      <p:ext uri="{BB962C8B-B14F-4D97-AF65-F5344CB8AC3E}">
        <p14:creationId xmlns:p14="http://schemas.microsoft.com/office/powerpoint/2010/main" val="40581217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sz="1200" kern="1200" dirty="0">
                <a:solidFill>
                  <a:schemeClr val="tx1"/>
                </a:solidFill>
                <a:effectLst/>
                <a:latin typeface="+mn-lt"/>
                <a:ea typeface="+mn-ea"/>
                <a:cs typeface="+mn-cs"/>
              </a:rPr>
              <a:t>We used a Polak grid, which is a way of thinking about the future based on the work of Dutch sociologist Fred Polak.</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In this case, this is specifically looking at different Christian responses to AI.</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The y-axis is level of optimism or pessimism about an AI future.</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The x-axis is perceived level of agency to do anything about it.</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You might want to consider where you sit on this grid.</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The pastoral role of the church is to pastor people wherever they are, grounding their perspective in the gospel.</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But leaders should believe in ability to have agency and to influence change - which means acting to address either or both of the right hand quadrants, depending on your view.</a:t>
            </a:r>
          </a:p>
          <a:p>
            <a:pPr marL="171450" indent="-171450">
              <a:buFontTx/>
              <a:buChar cha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Maybe to stimulate some questions in the Q&amp;A: what do I personally think a Christian response should be?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I sit slightly above the line on the right, but we need to address both green and red boxes. To do that here’s a few things I think we should be advocating for: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a:t>
            </a:r>
          </a:p>
          <a:p>
            <a:pPr marL="171450" indent="-171450">
              <a:buFontTx/>
              <a:buChar char="-"/>
            </a:pPr>
            <a:r>
              <a:rPr lang="en-GB" sz="1200" b="1" kern="1200" dirty="0">
                <a:solidFill>
                  <a:schemeClr val="tx1"/>
                </a:solidFill>
                <a:effectLst/>
                <a:latin typeface="+mn-lt"/>
                <a:ea typeface="+mn-ea"/>
                <a:cs typeface="+mn-cs"/>
              </a:rPr>
              <a:t>Narrative</a:t>
            </a:r>
            <a:r>
              <a:rPr lang="en-GB" sz="1200" kern="1200" dirty="0">
                <a:solidFill>
                  <a:schemeClr val="tx1"/>
                </a:solidFill>
                <a:effectLst/>
                <a:latin typeface="+mn-lt"/>
                <a:ea typeface="+mn-ea"/>
                <a:cs typeface="+mn-cs"/>
              </a:rPr>
              <a:t>: I think we need to promote an alternative, non-anthropomorphic narrative around AI – that reflects its true ontological nature.</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We need to </a:t>
            </a:r>
            <a:r>
              <a:rPr lang="en-GB" sz="1200" b="1" kern="1200" dirty="0">
                <a:solidFill>
                  <a:schemeClr val="tx1"/>
                </a:solidFill>
                <a:effectLst/>
                <a:latin typeface="+mn-lt"/>
                <a:ea typeface="+mn-ea"/>
                <a:cs typeface="+mn-cs"/>
              </a:rPr>
              <a:t>educate</a:t>
            </a:r>
            <a:r>
              <a:rPr lang="en-GB" sz="1200" kern="1200" dirty="0">
                <a:solidFill>
                  <a:schemeClr val="tx1"/>
                </a:solidFill>
                <a:effectLst/>
                <a:latin typeface="+mn-lt"/>
                <a:ea typeface="+mn-ea"/>
                <a:cs typeface="+mn-cs"/>
              </a:rPr>
              <a:t> our own communities on the risks of AI, and speak into the public square on this.</a:t>
            </a:r>
          </a:p>
          <a:p>
            <a:pPr marL="171450" indent="-171450">
              <a:buFontTx/>
              <a:buChar cha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1" kern="1200" dirty="0">
                <a:solidFill>
                  <a:schemeClr val="tx1"/>
                </a:solidFill>
                <a:effectLst/>
                <a:latin typeface="+mn-lt"/>
                <a:ea typeface="+mn-ea"/>
                <a:cs typeface="+mn-cs"/>
              </a:rPr>
              <a:t>But</a:t>
            </a:r>
            <a:r>
              <a:rPr lang="en-GB" sz="1200" kern="1200" dirty="0">
                <a:solidFill>
                  <a:schemeClr val="tx1"/>
                </a:solidFill>
                <a:effectLst/>
                <a:latin typeface="+mn-lt"/>
                <a:ea typeface="+mn-ea"/>
                <a:cs typeface="+mn-cs"/>
              </a:rPr>
              <a:t> rather than just being nay-sayers - we should advocate for (and support the creation of) beneficial AI applications that </a:t>
            </a:r>
            <a:r>
              <a:rPr lang="en-GB" sz="1200" b="1" kern="1200" dirty="0">
                <a:solidFill>
                  <a:schemeClr val="tx1"/>
                </a:solidFill>
                <a:effectLst/>
                <a:latin typeface="+mn-lt"/>
                <a:ea typeface="+mn-ea"/>
                <a:cs typeface="+mn-cs"/>
              </a:rPr>
              <a:t>affirm</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human dignity relationality and agency</a:t>
            </a:r>
            <a:r>
              <a:rPr lang="en-GB" sz="1200" kern="1200" dirty="0">
                <a:solidFill>
                  <a:schemeClr val="tx1"/>
                </a:solidFill>
                <a:effectLst/>
                <a:latin typeface="+mn-lt"/>
                <a:ea typeface="+mn-ea"/>
                <a:cs typeface="+mn-cs"/>
              </a:rPr>
              <a:t>.</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I say this because I do believe that Machine Learning technology has the potential to help us address big societal problems and to do real good aligned with God’s kingdom purposes.</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But we should be extremely wary of giving AI </a:t>
            </a:r>
            <a:r>
              <a:rPr lang="en-GB" sz="1200" b="1" kern="1200" dirty="0">
                <a:solidFill>
                  <a:schemeClr val="tx1"/>
                </a:solidFill>
                <a:effectLst/>
                <a:latin typeface="+mn-lt"/>
                <a:ea typeface="+mn-ea"/>
                <a:cs typeface="+mn-cs"/>
              </a:rPr>
              <a:t>moral agency </a:t>
            </a:r>
            <a:r>
              <a:rPr lang="en-GB" sz="1200" kern="1200" dirty="0">
                <a:solidFill>
                  <a:schemeClr val="tx1"/>
                </a:solidFill>
                <a:effectLst/>
                <a:latin typeface="+mn-lt"/>
                <a:ea typeface="+mn-ea"/>
                <a:cs typeface="+mn-cs"/>
              </a:rPr>
              <a:t>in any context.</a:t>
            </a:r>
          </a:p>
          <a:p>
            <a:pPr marL="0" indent="0">
              <a:buFontTx/>
              <a:buNone/>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I will finish there and we can cover more in Q&amp;A.</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Just to mention there are lots of AI and Faith resources available – here are some links.</a:t>
            </a:r>
          </a:p>
          <a:p>
            <a:pPr marL="171450" indent="-171450">
              <a:buFontTx/>
              <a:buChar cha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5EE2CF44-2B13-41B4-A334-1CDF534EEBBF}" type="slidenum">
              <a:rPr lang="en-GB" smtClean="0"/>
              <a:t>36</a:t>
            </a:fld>
            <a:endParaRPr lang="en-GB"/>
          </a:p>
        </p:txBody>
      </p:sp>
    </p:spTree>
    <p:extLst>
      <p:ext uri="{BB962C8B-B14F-4D97-AF65-F5344CB8AC3E}">
        <p14:creationId xmlns:p14="http://schemas.microsoft.com/office/powerpoint/2010/main" val="24621696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966D2-D73F-4381-7A32-99C156168E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CE3FAA-4115-3855-F1E0-AF79A9A8FF7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3BBDB6B-3DD3-E692-B00C-9DC8C988FDCC}"/>
              </a:ext>
            </a:extLst>
          </p:cNvPr>
          <p:cNvSpPr>
            <a:spLocks noGrp="1"/>
          </p:cNvSpPr>
          <p:nvPr>
            <p:ph type="body" idx="1"/>
          </p:nvPr>
        </p:nvSpPr>
        <p:spPr/>
        <p:txBody>
          <a:bodyPr/>
          <a:lstStyle/>
          <a:p>
            <a:r>
              <a:rPr lang="en-US" dirty="0"/>
              <a:t>On Faraday Institute website: www.faraday.cam.ac.uk/churches – AI page with resources from lectures to small group material.</a:t>
            </a:r>
          </a:p>
          <a:p>
            <a:endParaRPr lang="en-US" dirty="0"/>
          </a:p>
          <a:p>
            <a:r>
              <a:rPr lang="en-US" dirty="0"/>
              <a:t>Various books and Faraday papers on the topic. Plus our AI and Humanity Research Hub.</a:t>
            </a:r>
          </a:p>
          <a:p>
            <a:endParaRPr lang="en-US" dirty="0"/>
          </a:p>
          <a:p>
            <a:r>
              <a:rPr lang="en-US" dirty="0"/>
              <a:t>AI Christian Partnership: Looking at AI specifically in the context of Christian ministry, but lots of good wider resources.</a:t>
            </a:r>
          </a:p>
          <a:p>
            <a:endParaRPr lang="en-US" dirty="0"/>
          </a:p>
          <a:p>
            <a:r>
              <a:rPr lang="en-US" dirty="0"/>
              <a:t>In US there is AI and Faith, and a whole load of </a:t>
            </a:r>
            <a:r>
              <a:rPr lang="en-US" dirty="0" err="1"/>
              <a:t>organisations</a:t>
            </a:r>
            <a:r>
              <a:rPr lang="en-US" dirty="0"/>
              <a:t>….</a:t>
            </a:r>
          </a:p>
          <a:p>
            <a:endParaRPr lang="en-US" dirty="0"/>
          </a:p>
          <a:p>
            <a:r>
              <a:rPr lang="en-US" dirty="0"/>
              <a:t>AIFCS: Focus on AI affirming human dignity and avoiding new harm to the marginalized: to govt and tech companies.</a:t>
            </a:r>
          </a:p>
        </p:txBody>
      </p:sp>
      <p:sp>
        <p:nvSpPr>
          <p:cNvPr id="4" name="Slide Number Placeholder 3">
            <a:extLst>
              <a:ext uri="{FF2B5EF4-FFF2-40B4-BE49-F238E27FC236}">
                <a16:creationId xmlns:a16="http://schemas.microsoft.com/office/drawing/2014/main" id="{30626C2A-0CF9-A53D-C560-CAE3C5E60A5D}"/>
              </a:ext>
            </a:extLst>
          </p:cNvPr>
          <p:cNvSpPr>
            <a:spLocks noGrp="1"/>
          </p:cNvSpPr>
          <p:nvPr>
            <p:ph type="sldNum" sz="quarter" idx="5"/>
          </p:nvPr>
        </p:nvSpPr>
        <p:spPr/>
        <p:txBody>
          <a:bodyPr/>
          <a:lstStyle/>
          <a:p>
            <a:fld id="{5EE2CF44-2B13-41B4-A334-1CDF534EEBBF}" type="slidenum">
              <a:rPr lang="en-GB" smtClean="0"/>
              <a:t>37</a:t>
            </a:fld>
            <a:endParaRPr lang="en-GB"/>
          </a:p>
        </p:txBody>
      </p:sp>
    </p:spTree>
    <p:extLst>
      <p:ext uri="{BB962C8B-B14F-4D97-AF65-F5344CB8AC3E}">
        <p14:creationId xmlns:p14="http://schemas.microsoft.com/office/powerpoint/2010/main" val="24221579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But I also believe that technology is never neutral. To quote from the recent papal encyclical on AI: ”Technology takes on the characteristics of those who devise, finance, regulate and use it”.</a:t>
            </a:r>
          </a:p>
          <a:p>
            <a:endParaRPr lang="en-US" dirty="0"/>
          </a:p>
        </p:txBody>
      </p:sp>
      <p:sp>
        <p:nvSpPr>
          <p:cNvPr id="4" name="Slide Number Placeholder 3"/>
          <p:cNvSpPr>
            <a:spLocks noGrp="1"/>
          </p:cNvSpPr>
          <p:nvPr>
            <p:ph type="sldNum" sz="quarter" idx="5"/>
          </p:nvPr>
        </p:nvSpPr>
        <p:spPr/>
        <p:txBody>
          <a:bodyPr/>
          <a:lstStyle/>
          <a:p>
            <a:fld id="{5EE2CF44-2B13-41B4-A334-1CDF534EEBBF}" type="slidenum">
              <a:rPr lang="en-GB" smtClean="0"/>
              <a:t>38</a:t>
            </a:fld>
            <a:endParaRPr lang="en-GB"/>
          </a:p>
        </p:txBody>
      </p:sp>
    </p:spTree>
    <p:extLst>
      <p:ext uri="{BB962C8B-B14F-4D97-AF65-F5344CB8AC3E}">
        <p14:creationId xmlns:p14="http://schemas.microsoft.com/office/powerpoint/2010/main" val="24346886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Another issue here is that AI which has obviously superhuman characteristics leads to questions, whether implicit or explicit, about the purpose and meaning of being human.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If AI can do things better, faster, cheaper - what is the point of humans?”. Christian theology, of course has a lot to say about this topic.</a:t>
            </a:r>
          </a:p>
        </p:txBody>
      </p:sp>
      <p:sp>
        <p:nvSpPr>
          <p:cNvPr id="4" name="Slide Number Placeholder 3"/>
          <p:cNvSpPr>
            <a:spLocks noGrp="1"/>
          </p:cNvSpPr>
          <p:nvPr>
            <p:ph type="sldNum" sz="quarter" idx="5"/>
          </p:nvPr>
        </p:nvSpPr>
        <p:spPr/>
        <p:txBody>
          <a:bodyPr/>
          <a:lstStyle/>
          <a:p>
            <a:fld id="{5EE2CF44-2B13-41B4-A334-1CDF534EEBBF}" type="slidenum">
              <a:rPr lang="en-GB" smtClean="0"/>
              <a:t>39</a:t>
            </a:fld>
            <a:endParaRPr lang="en-GB"/>
          </a:p>
        </p:txBody>
      </p:sp>
    </p:spTree>
    <p:extLst>
      <p:ext uri="{BB962C8B-B14F-4D97-AF65-F5344CB8AC3E}">
        <p14:creationId xmlns:p14="http://schemas.microsoft.com/office/powerpoint/2010/main" val="2788953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B9179-3EA1-EAD4-7006-25B039B490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9D8929-0915-5EB0-EB89-7407965DC8F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4CB4B4C-41A7-F12F-6974-B4DE7196B55D}"/>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I assume most of us here use AI chatbots like these.</a:t>
            </a:r>
          </a:p>
          <a:p>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Trained from vast datasets of human knowledge and language, we know they appear incredibly eloquent, wise and human-like in their responses, with apparent feelings and emotions. </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AI chatbots are designed to </a:t>
            </a:r>
            <a:r>
              <a:rPr lang="en-GB" sz="1200" b="1" kern="1200" dirty="0">
                <a:solidFill>
                  <a:schemeClr val="tx1"/>
                </a:solidFill>
                <a:effectLst/>
                <a:latin typeface="+mn-lt"/>
                <a:ea typeface="+mn-ea"/>
                <a:cs typeface="+mn-cs"/>
              </a:rPr>
              <a:t>simulate personhood</a:t>
            </a:r>
            <a:r>
              <a:rPr lang="en-GB" sz="1200" kern="1200" dirty="0">
                <a:solidFill>
                  <a:schemeClr val="tx1"/>
                </a:solidFill>
                <a:effectLst/>
                <a:latin typeface="+mn-lt"/>
                <a:ea typeface="+mn-ea"/>
                <a:cs typeface="+mn-cs"/>
              </a:rPr>
              <a:t>, to engage our </a:t>
            </a:r>
            <a:r>
              <a:rPr lang="en-GB" sz="1200" b="1" kern="1200" dirty="0">
                <a:solidFill>
                  <a:schemeClr val="tx1"/>
                </a:solidFill>
                <a:effectLst/>
                <a:latin typeface="+mn-lt"/>
                <a:ea typeface="+mn-ea"/>
                <a:cs typeface="+mn-cs"/>
              </a:rPr>
              <a:t>attention</a:t>
            </a:r>
            <a:r>
              <a:rPr lang="en-GB" sz="1200" kern="1200" dirty="0">
                <a:solidFill>
                  <a:schemeClr val="tx1"/>
                </a:solidFill>
                <a:effectLst/>
                <a:latin typeface="+mn-lt"/>
                <a:ea typeface="+mn-ea"/>
                <a:cs typeface="+mn-cs"/>
              </a:rPr>
              <a:t>, playing on our anthropomorphic tendencies, to get more data to improve their training and create monetizable opportunity.</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Misunderstanding AI can have serious consequences: from lawyers losing their jobs after using non-existent case info from AI, to serious mental health delusions or even suicide where people are drawn into addictive pseudo-relationships with AI chatbots.</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When I opened my copy of the Economist this w/e one of the leaders was on “the AI backlash”. We are starting to see a public backlash to AI, especially in the US. Driven by fear that AI is going to take all of our jobs. Fear of autonomous AI weapons, and AI companies own warnings.</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Here is some of the data and things we’ve seen happening recently, like the heckling of those advocating for the benefits of AI.</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What do we make of all of this? What is the real nature of this AI? What does it mean for society and for our understanding of being Human? How should we respond wisely, from a Biblical perspective?</a:t>
            </a:r>
          </a:p>
          <a:p>
            <a:pPr marL="171450" indent="-171450">
              <a:buFontTx/>
              <a:buChar cha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6300B6B-879F-65DD-21A8-F8677CD79C74}"/>
              </a:ext>
            </a:extLst>
          </p:cNvPr>
          <p:cNvSpPr>
            <a:spLocks noGrp="1"/>
          </p:cNvSpPr>
          <p:nvPr>
            <p:ph type="sldNum" sz="quarter" idx="5"/>
          </p:nvPr>
        </p:nvSpPr>
        <p:spPr/>
        <p:txBody>
          <a:bodyPr/>
          <a:lstStyle/>
          <a:p>
            <a:fld id="{5EE2CF44-2B13-41B4-A334-1CDF534EEBBF}" type="slidenum">
              <a:rPr lang="en-GB" smtClean="0"/>
              <a:t>4</a:t>
            </a:fld>
            <a:endParaRPr lang="en-GB"/>
          </a:p>
        </p:txBody>
      </p:sp>
    </p:spTree>
    <p:extLst>
      <p:ext uri="{BB962C8B-B14F-4D97-AF65-F5344CB8AC3E}">
        <p14:creationId xmlns:p14="http://schemas.microsoft.com/office/powerpoint/2010/main" val="33907761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kern="1200">
                <a:solidFill>
                  <a:schemeClr val="tx1"/>
                </a:solidFill>
                <a:effectLst/>
                <a:latin typeface="+mn-lt"/>
                <a:ea typeface="+mn-ea"/>
                <a:cs typeface="+mn-cs"/>
              </a:rPr>
              <a:t>In </a:t>
            </a:r>
            <a:r>
              <a:rPr lang="en-GB" sz="1200" b="1" kern="1200">
                <a:solidFill>
                  <a:schemeClr val="tx1"/>
                </a:solidFill>
                <a:effectLst/>
                <a:latin typeface="+mn-lt"/>
                <a:ea typeface="+mn-ea"/>
                <a:cs typeface="+mn-cs"/>
              </a:rPr>
              <a:t>conclusion</a:t>
            </a:r>
            <a:r>
              <a:rPr lang="en-GB" sz="1200" kern="1200">
                <a:solidFill>
                  <a:schemeClr val="tx1"/>
                </a:solidFill>
                <a:effectLst/>
                <a:latin typeface="+mn-lt"/>
                <a:ea typeface="+mn-ea"/>
                <a:cs typeface="+mn-cs"/>
              </a:rPr>
              <a:t> - what might be a Christian vision for AI? The church needs to speak into these issues. Some of this we can influence, some we can only pray for:</a:t>
            </a:r>
          </a:p>
          <a:p>
            <a:pPr marL="171450" indent="-171450">
              <a:buFont typeface="Arial" panose="020B0604020202020204" pitchFamily="34" charset="0"/>
              <a:buChar char="•"/>
            </a:pPr>
            <a:endParaRPr lang="en-GB" sz="1200" kern="1200">
              <a:solidFill>
                <a:schemeClr val="tx1"/>
              </a:solidFill>
              <a:effectLst/>
              <a:latin typeface="+mn-lt"/>
              <a:ea typeface="+mn-ea"/>
              <a:cs typeface="+mn-cs"/>
            </a:endParaRPr>
          </a:p>
          <a:p>
            <a:pPr marL="171450" indent="-171450">
              <a:buFontTx/>
              <a:buChar char="-"/>
            </a:pPr>
            <a:r>
              <a:rPr lang="en-GB" sz="1200" kern="1200">
                <a:solidFill>
                  <a:schemeClr val="tx1"/>
                </a:solidFill>
                <a:effectLst/>
                <a:latin typeface="+mn-lt"/>
                <a:ea typeface="+mn-ea"/>
                <a:cs typeface="+mn-cs"/>
              </a:rPr>
              <a:t>Using AI in ways that are pro-human rather than exploitative</a:t>
            </a:r>
          </a:p>
          <a:p>
            <a:pPr marL="171450" indent="-171450">
              <a:buFontTx/>
              <a:buChar char="-"/>
            </a:pPr>
            <a:endParaRPr lang="en-GB" sz="1200" kern="1200">
              <a:solidFill>
                <a:schemeClr val="tx1"/>
              </a:solidFill>
              <a:effectLst/>
              <a:latin typeface="+mn-lt"/>
              <a:ea typeface="+mn-ea"/>
              <a:cs typeface="+mn-cs"/>
            </a:endParaRPr>
          </a:p>
          <a:p>
            <a:pPr marL="171450" indent="-171450">
              <a:buFontTx/>
              <a:buChar char="-"/>
            </a:pPr>
            <a:r>
              <a:rPr lang="en-GB" sz="1200" kern="1200">
                <a:solidFill>
                  <a:schemeClr val="tx1"/>
                </a:solidFill>
                <a:effectLst/>
                <a:latin typeface="+mn-lt"/>
                <a:ea typeface="+mn-ea"/>
                <a:cs typeface="+mn-cs"/>
              </a:rPr>
              <a:t>Creating AI applications that affirm human dignity, relationality and agency</a:t>
            </a:r>
          </a:p>
          <a:p>
            <a:pPr marL="171450" indent="-171450">
              <a:buFontTx/>
              <a:buChar char="-"/>
            </a:pPr>
            <a:endParaRPr lang="en-GB" sz="1200" kern="1200">
              <a:solidFill>
                <a:schemeClr val="tx1"/>
              </a:solidFill>
              <a:effectLst/>
              <a:latin typeface="+mn-lt"/>
              <a:ea typeface="+mn-ea"/>
              <a:cs typeface="+mn-cs"/>
            </a:endParaRPr>
          </a:p>
          <a:p>
            <a:pPr marL="171450" indent="-171450">
              <a:buFontTx/>
              <a:buChar char="-"/>
            </a:pPr>
            <a:r>
              <a:rPr lang="en-GB" sz="1200" kern="1200">
                <a:solidFill>
                  <a:schemeClr val="tx1"/>
                </a:solidFill>
                <a:effectLst/>
                <a:latin typeface="+mn-lt"/>
                <a:ea typeface="+mn-ea"/>
                <a:cs typeface="+mn-cs"/>
              </a:rPr>
              <a:t>Changing narratives away from anthropomorphic presentation of AI, to reflect the true nature of AI vs human</a:t>
            </a:r>
          </a:p>
          <a:p>
            <a:pPr marL="171450" indent="-171450">
              <a:buFontTx/>
              <a:buChar char="-"/>
            </a:pPr>
            <a:endParaRPr lang="en-GB" sz="1200" kern="1200">
              <a:solidFill>
                <a:schemeClr val="tx1"/>
              </a:solidFill>
              <a:effectLst/>
              <a:latin typeface="+mn-lt"/>
              <a:ea typeface="+mn-ea"/>
              <a:cs typeface="+mn-cs"/>
            </a:endParaRPr>
          </a:p>
          <a:p>
            <a:pPr marL="171450" indent="-171450">
              <a:buFontTx/>
              <a:buChar char="-"/>
            </a:pPr>
            <a:r>
              <a:rPr lang="en-GB" sz="1200" kern="1200">
                <a:solidFill>
                  <a:schemeClr val="tx1"/>
                </a:solidFill>
                <a:effectLst/>
                <a:latin typeface="+mn-lt"/>
                <a:ea typeface="+mn-ea"/>
                <a:cs typeface="+mn-cs"/>
              </a:rPr>
              <a:t>Focusing on benefits that flow through to all of society – a cure for cancer, mobility for all. Solving major societal issues. Creating opportunity to the marginalised. Democratising access to knowledge and balanced information.</a:t>
            </a:r>
          </a:p>
          <a:p>
            <a:pPr marL="171450" indent="-171450">
              <a:buFontTx/>
              <a:buChar char="-"/>
            </a:pPr>
            <a:endParaRPr lang="en-GB" sz="1200" kern="1200">
              <a:solidFill>
                <a:schemeClr val="tx1"/>
              </a:solidFill>
              <a:effectLst/>
              <a:latin typeface="+mn-lt"/>
              <a:ea typeface="+mn-ea"/>
              <a:cs typeface="+mn-cs"/>
            </a:endParaRPr>
          </a:p>
          <a:p>
            <a:pPr marL="171450" indent="-171450">
              <a:buFontTx/>
              <a:buChar char="-"/>
            </a:pPr>
            <a:r>
              <a:rPr lang="en-GB" sz="1200" kern="1200">
                <a:solidFill>
                  <a:schemeClr val="tx1"/>
                </a:solidFill>
                <a:effectLst/>
                <a:latin typeface="+mn-lt"/>
                <a:ea typeface="+mn-ea"/>
                <a:cs typeface="+mn-cs"/>
              </a:rPr>
              <a:t>Trust God’s eternal promises, while engaging with AI and learn to use with wisdom. </a:t>
            </a:r>
          </a:p>
          <a:p>
            <a:pPr marL="171450" indent="-171450">
              <a:buFontTx/>
              <a:buChar char="-"/>
            </a:pPr>
            <a:endParaRPr lang="en-GB"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“For I know the plans I have for you,” declares the Lord, “plans to prosper you and not to harm you, plans to give you hope and a future”.</a:t>
            </a:r>
          </a:p>
          <a:p>
            <a:pPr marL="171450" indent="-171450">
              <a:buFontTx/>
              <a:buChar char="-"/>
            </a:pPr>
            <a:endParaRPr lang="en-GB" sz="1200" kern="1200">
              <a:solidFill>
                <a:schemeClr val="tx1"/>
              </a:solidFill>
              <a:effectLst/>
              <a:latin typeface="+mn-lt"/>
              <a:ea typeface="+mn-ea"/>
              <a:cs typeface="+mn-cs"/>
            </a:endParaRPr>
          </a:p>
          <a:p>
            <a:pPr fontAlgn="base"/>
            <a:r>
              <a:rPr lang="en-GB" sz="120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5EE2CF44-2B13-41B4-A334-1CDF534EEBBF}" type="slidenum">
              <a:rPr lang="en-GB" smtClean="0"/>
              <a:t>40</a:t>
            </a:fld>
            <a:endParaRPr lang="en-GB"/>
          </a:p>
        </p:txBody>
      </p:sp>
    </p:spTree>
    <p:extLst>
      <p:ext uri="{BB962C8B-B14F-4D97-AF65-F5344CB8AC3E}">
        <p14:creationId xmlns:p14="http://schemas.microsoft.com/office/powerpoint/2010/main" val="1922739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23477-FACD-7748-4DBC-F42BAEEB4B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B943BE-EBF9-56B2-D4DD-08106210A0A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0CBCB4E-D284-2B8A-B0D5-EEC7DB948ED4}"/>
              </a:ext>
            </a:extLst>
          </p:cNvPr>
          <p:cNvSpPr>
            <a:spLocks noGrp="1"/>
          </p:cNvSpPr>
          <p:nvPr>
            <p:ph type="body" idx="1"/>
          </p:nvPr>
        </p:nvSpPr>
        <p:spPr/>
        <p:txBody>
          <a:bodyPr/>
          <a:lstStyle/>
          <a:p>
            <a:r>
              <a:rPr lang="en-GB" sz="1200" kern="1200">
                <a:solidFill>
                  <a:schemeClr val="tx1"/>
                </a:solidFill>
                <a:effectLst/>
                <a:latin typeface="+mn-lt"/>
                <a:ea typeface="+mn-ea"/>
                <a:cs typeface="+mn-cs"/>
              </a:rPr>
              <a:t>Going back to the political: interesting views from a couple of PMs (not Christians).</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Interesting quote from Keir Starmer. Maybe not more human – but more able to be released into God’s purposes for us as his human beings. This is redemptive AI.</a:t>
            </a:r>
          </a:p>
        </p:txBody>
      </p:sp>
      <p:sp>
        <p:nvSpPr>
          <p:cNvPr id="4" name="Slide Number Placeholder 3">
            <a:extLst>
              <a:ext uri="{FF2B5EF4-FFF2-40B4-BE49-F238E27FC236}">
                <a16:creationId xmlns:a16="http://schemas.microsoft.com/office/drawing/2014/main" id="{1E374AB0-BDFD-8894-7716-58CFE287E084}"/>
              </a:ext>
            </a:extLst>
          </p:cNvPr>
          <p:cNvSpPr>
            <a:spLocks noGrp="1"/>
          </p:cNvSpPr>
          <p:nvPr>
            <p:ph type="sldNum" sz="quarter" idx="5"/>
          </p:nvPr>
        </p:nvSpPr>
        <p:spPr/>
        <p:txBody>
          <a:bodyPr/>
          <a:lstStyle/>
          <a:p>
            <a:fld id="{5EE2CF44-2B13-41B4-A334-1CDF534EEBBF}" type="slidenum">
              <a:rPr lang="en-GB" smtClean="0"/>
              <a:t>41</a:t>
            </a:fld>
            <a:endParaRPr lang="en-GB"/>
          </a:p>
        </p:txBody>
      </p:sp>
    </p:spTree>
    <p:extLst>
      <p:ext uri="{BB962C8B-B14F-4D97-AF65-F5344CB8AC3E}">
        <p14:creationId xmlns:p14="http://schemas.microsoft.com/office/powerpoint/2010/main" val="15192597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9A37D-BFA3-EC6A-B7D5-9976863E5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7649F3-558A-EB6B-4681-CB0F1C31893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DD6FD16-50C5-14E6-E03A-49B581E4EB4D}"/>
              </a:ext>
            </a:extLst>
          </p:cNvPr>
          <p:cNvSpPr>
            <a:spLocks noGrp="1"/>
          </p:cNvSpPr>
          <p:nvPr>
            <p:ph type="body" idx="1"/>
          </p:nvPr>
        </p:nvSpPr>
        <p:spPr/>
        <p:txBody>
          <a:bodyPr/>
          <a:lstStyle/>
          <a:p>
            <a:pPr marL="171450" indent="-171450">
              <a:buFontTx/>
              <a:buChar char="-"/>
            </a:pPr>
            <a:r>
              <a:rPr lang="en-GB" sz="1200" kern="1200">
                <a:solidFill>
                  <a:schemeClr val="tx1"/>
                </a:solidFill>
                <a:effectLst/>
                <a:latin typeface="+mn-lt"/>
                <a:ea typeface="+mn-ea"/>
                <a:cs typeface="+mn-cs"/>
              </a:rPr>
              <a:t>We need to understand the economic and political forces at work here.</a:t>
            </a:r>
          </a:p>
          <a:p>
            <a:pPr marL="171450" indent="-171450">
              <a:buFontTx/>
              <a:buChar char="-"/>
            </a:pPr>
            <a:endParaRPr lang="en-GB" sz="1200" kern="1200">
              <a:solidFill>
                <a:schemeClr val="tx1"/>
              </a:solidFill>
              <a:effectLst/>
              <a:latin typeface="+mn-lt"/>
              <a:ea typeface="+mn-ea"/>
              <a:cs typeface="+mn-cs"/>
            </a:endParaRPr>
          </a:p>
          <a:p>
            <a:pPr marL="171450" indent="-171450">
              <a:buFontTx/>
              <a:buChar char="-"/>
            </a:pPr>
            <a:r>
              <a:rPr lang="en-GB" sz="1200" kern="1200">
                <a:solidFill>
                  <a:schemeClr val="tx1"/>
                </a:solidFill>
                <a:effectLst/>
                <a:latin typeface="+mn-lt"/>
                <a:ea typeface="+mn-ea"/>
                <a:cs typeface="+mn-cs"/>
              </a:rPr>
              <a:t>Governments see this as a race for national dominance due to the economic and military power that the most powerful AI systems will provide.</a:t>
            </a:r>
          </a:p>
          <a:p>
            <a:pPr marL="171450" indent="-171450">
              <a:buFontTx/>
              <a:buChar char="-"/>
            </a:pP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 OpenAI and Anthropic are about to IPO – the expectation is that each of them will be valued around $1T. That’s a reflection of the economic power they are expected to have.</a:t>
            </a:r>
          </a:p>
          <a:p>
            <a:endParaRPr lang="en-GB"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68AEA94-E69F-4266-12D0-1E4A9CA8AA39}"/>
              </a:ext>
            </a:extLst>
          </p:cNvPr>
          <p:cNvSpPr>
            <a:spLocks noGrp="1"/>
          </p:cNvSpPr>
          <p:nvPr>
            <p:ph type="sldNum" sz="quarter" idx="5"/>
          </p:nvPr>
        </p:nvSpPr>
        <p:spPr/>
        <p:txBody>
          <a:bodyPr/>
          <a:lstStyle/>
          <a:p>
            <a:fld id="{5EE2CF44-2B13-41B4-A334-1CDF534EEBBF}" type="slidenum">
              <a:rPr lang="en-GB" smtClean="0"/>
              <a:t>42</a:t>
            </a:fld>
            <a:endParaRPr lang="en-GB"/>
          </a:p>
        </p:txBody>
      </p:sp>
    </p:spTree>
    <p:extLst>
      <p:ext uri="{BB962C8B-B14F-4D97-AF65-F5344CB8AC3E}">
        <p14:creationId xmlns:p14="http://schemas.microsoft.com/office/powerpoint/2010/main" val="34970997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There are beneficial applications – healing and restoration is </a:t>
            </a:r>
            <a:r>
              <a:rPr lang="en-US" err="1"/>
              <a:t>redepmptive</a:t>
            </a:r>
            <a:r>
              <a:rPr lang="en-US"/>
              <a:t>.</a:t>
            </a:r>
          </a:p>
          <a:p>
            <a:endParaRPr lang="en-US"/>
          </a:p>
          <a:p>
            <a:r>
              <a:rPr lang="en-GB" sz="1200" kern="1200">
                <a:solidFill>
                  <a:schemeClr val="tx1"/>
                </a:solidFill>
                <a:effectLst/>
                <a:latin typeface="+mn-lt"/>
                <a:ea typeface="+mn-ea"/>
                <a:cs typeface="+mn-cs"/>
              </a:rPr>
              <a:t>Curing cancer. Restoration of mobility.</a:t>
            </a:r>
          </a:p>
          <a:p>
            <a:endParaRPr lang="en-US"/>
          </a:p>
          <a:p>
            <a:r>
              <a:rPr lang="en-US"/>
              <a:t>Many tech company CEOs want to do good.</a:t>
            </a:r>
          </a:p>
        </p:txBody>
      </p:sp>
      <p:sp>
        <p:nvSpPr>
          <p:cNvPr id="4" name="Slide Number Placeholder 3"/>
          <p:cNvSpPr>
            <a:spLocks noGrp="1"/>
          </p:cNvSpPr>
          <p:nvPr>
            <p:ph type="sldNum" sz="quarter" idx="5"/>
          </p:nvPr>
        </p:nvSpPr>
        <p:spPr/>
        <p:txBody>
          <a:bodyPr/>
          <a:lstStyle/>
          <a:p>
            <a:fld id="{5EE2CF44-2B13-41B4-A334-1CDF534EEBBF}" type="slidenum">
              <a:rPr lang="en-GB" smtClean="0"/>
              <a:t>43</a:t>
            </a:fld>
            <a:endParaRPr lang="en-GB"/>
          </a:p>
        </p:txBody>
      </p:sp>
    </p:spTree>
    <p:extLst>
      <p:ext uri="{BB962C8B-B14F-4D97-AF65-F5344CB8AC3E}">
        <p14:creationId xmlns:p14="http://schemas.microsoft.com/office/powerpoint/2010/main" val="17352077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7E1C5-A26A-50AB-E36A-6CEBED8244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756A6F-0E03-5577-A947-84234FCAE15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3F43BC3-45AB-2514-ACD3-E1DE9C1D8B9A}"/>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And let’s not forget that as well as your favourite chatbot, machine learning based AI is behind used everywhere!</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4F317CF0-D990-44DC-9AC1-B3FC1F8EA8DF}"/>
              </a:ext>
            </a:extLst>
          </p:cNvPr>
          <p:cNvSpPr>
            <a:spLocks noGrp="1"/>
          </p:cNvSpPr>
          <p:nvPr>
            <p:ph type="sldNum" sz="quarter" idx="5"/>
          </p:nvPr>
        </p:nvSpPr>
        <p:spPr/>
        <p:txBody>
          <a:bodyPr/>
          <a:lstStyle/>
          <a:p>
            <a:fld id="{5EE2CF44-2B13-41B4-A334-1CDF534EEBBF}" type="slidenum">
              <a:rPr lang="en-GB" smtClean="0"/>
              <a:t>44</a:t>
            </a:fld>
            <a:endParaRPr lang="en-GB"/>
          </a:p>
        </p:txBody>
      </p:sp>
    </p:spTree>
    <p:extLst>
      <p:ext uri="{BB962C8B-B14F-4D97-AF65-F5344CB8AC3E}">
        <p14:creationId xmlns:p14="http://schemas.microsoft.com/office/powerpoint/2010/main" val="25274348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AI can also redemptively support development and opportunity in local contexts. For example, a few years ago I visited Malawi to see some AI tech projects in action. One was using AI with drones and centimetre accuracy altitude measurement to map and assess the flood risk for communities at an individual house level. An AI foetal monitoring system at a hospital in Lilongwe reduced neonatal mortality by 82%. Setting up local academies and education options to enable people from all backgrounds to take advantage of AI opportunities.</a:t>
            </a:r>
          </a:p>
          <a:p>
            <a:endParaRPr lang="en-US"/>
          </a:p>
          <a:p>
            <a:r>
              <a:rPr lang="en-US"/>
              <a:t>Also beneficial and often redemptive.</a:t>
            </a:r>
          </a:p>
        </p:txBody>
      </p:sp>
      <p:sp>
        <p:nvSpPr>
          <p:cNvPr id="4" name="Slide Number Placeholder 3"/>
          <p:cNvSpPr>
            <a:spLocks noGrp="1"/>
          </p:cNvSpPr>
          <p:nvPr>
            <p:ph type="sldNum" sz="quarter" idx="5"/>
          </p:nvPr>
        </p:nvSpPr>
        <p:spPr/>
        <p:txBody>
          <a:bodyPr/>
          <a:lstStyle/>
          <a:p>
            <a:fld id="{5EE2CF44-2B13-41B4-A334-1CDF534EEBBF}" type="slidenum">
              <a:rPr lang="en-GB" smtClean="0"/>
              <a:t>45</a:t>
            </a:fld>
            <a:endParaRPr lang="en-GB"/>
          </a:p>
        </p:txBody>
      </p:sp>
    </p:spTree>
    <p:extLst>
      <p:ext uri="{BB962C8B-B14F-4D97-AF65-F5344CB8AC3E}">
        <p14:creationId xmlns:p14="http://schemas.microsoft.com/office/powerpoint/2010/main" val="3871267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 order to shed some light on these questions I want to look at three main areas today.</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First of all we’re going to look at the nature of AI. To respond wisely to AI, it’s really important to understand what AI really is and how it works</a:t>
            </a:r>
            <a:r>
              <a:rPr lang="en-GB" dirty="0"/>
              <a:t>. For the IT experts in the room – please bear with me </a:t>
            </a:r>
            <a:r>
              <a:rPr lang="en-GB" sz="1200" kern="1200" dirty="0">
                <a:solidFill>
                  <a:schemeClr val="tx1"/>
                </a:solidFill>
                <a:effectLst/>
                <a:latin typeface="+mn-lt"/>
                <a:ea typeface="+mn-ea"/>
                <a:cs typeface="+mn-cs"/>
              </a:rPr>
              <a:t>during this section for the benefit of those who are not experts!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Then for the second part we’re going to look at contrasting worldviews including a Biblical perspective, and the implications of this for our understanding of AI.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Finally we’ll consider some ideas on Christian responses to AI: We’ll look a bit at ethics but I’m mainly going to use the example of the impact of AI on employment.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idea throughout is to stimulate thinking about this: explore further in the Q&amp;A!</a:t>
            </a:r>
          </a:p>
          <a:p>
            <a:endParaRPr lang="en-GB" dirty="0"/>
          </a:p>
        </p:txBody>
      </p:sp>
      <p:sp>
        <p:nvSpPr>
          <p:cNvPr id="4" name="Slide Number Placeholder 3"/>
          <p:cNvSpPr>
            <a:spLocks noGrp="1"/>
          </p:cNvSpPr>
          <p:nvPr>
            <p:ph type="sldNum" sz="quarter" idx="5"/>
          </p:nvPr>
        </p:nvSpPr>
        <p:spPr/>
        <p:txBody>
          <a:bodyPr/>
          <a:lstStyle/>
          <a:p>
            <a:fld id="{5EE2CF44-2B13-41B4-A334-1CDF534EEBBF}" type="slidenum">
              <a:rPr lang="en-GB" smtClean="0"/>
              <a:t>5</a:t>
            </a:fld>
            <a:endParaRPr lang="en-GB"/>
          </a:p>
        </p:txBody>
      </p:sp>
    </p:spTree>
    <p:extLst>
      <p:ext uri="{BB962C8B-B14F-4D97-AF65-F5344CB8AC3E}">
        <p14:creationId xmlns:p14="http://schemas.microsoft.com/office/powerpoint/2010/main" val="602998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9409F-E4BF-6DE8-F625-289A29C7DA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38142E-CF4F-BBBF-7F77-0F4B56D588E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C7A0611-3014-BFF3-56FF-0F204B60D8EF}"/>
              </a:ext>
            </a:extLst>
          </p:cNvPr>
          <p:cNvSpPr>
            <a:spLocks noGrp="1"/>
          </p:cNvSpPr>
          <p:nvPr>
            <p:ph type="body" idx="1"/>
          </p:nvPr>
        </p:nvSpPr>
        <p:spPr/>
        <p:txBody>
          <a:bodyPr/>
          <a:lstStyle/>
          <a:p>
            <a:pPr marL="171450" indent="-171450">
              <a:buFontTx/>
              <a:buChar char="-"/>
            </a:pPr>
            <a:r>
              <a:rPr lang="en-GB" dirty="0"/>
              <a:t>OK let’s go into the first section…</a:t>
            </a:r>
          </a:p>
          <a:p>
            <a:pPr marL="171450" indent="-171450">
              <a:buFontTx/>
              <a:buChar char="-"/>
            </a:pPr>
            <a:endParaRPr lang="en-GB" dirty="0"/>
          </a:p>
          <a:p>
            <a:pPr marL="171450" indent="-171450">
              <a:buFontTx/>
              <a:buChar char="-"/>
            </a:pPr>
            <a:r>
              <a:rPr lang="en-GB" sz="1200" kern="1200" dirty="0">
                <a:solidFill>
                  <a:schemeClr val="tx1"/>
                </a:solidFill>
                <a:effectLst/>
                <a:latin typeface="+mn-lt"/>
                <a:ea typeface="+mn-ea"/>
                <a:cs typeface="+mn-cs"/>
              </a:rPr>
              <a:t>There are lots of definitions of AI. Combining these two is a pretty good summary.</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From the OED definition here, I want to pick out the focus on </a:t>
            </a:r>
            <a:r>
              <a:rPr lang="en-GB" sz="1200" b="1" kern="1200" dirty="0">
                <a:solidFill>
                  <a:schemeClr val="tx1"/>
                </a:solidFill>
                <a:effectLst/>
                <a:latin typeface="+mn-lt"/>
                <a:ea typeface="+mn-ea"/>
                <a:cs typeface="+mn-cs"/>
              </a:rPr>
              <a:t>Machine Learning </a:t>
            </a:r>
            <a:r>
              <a:rPr lang="en-GB" sz="1200" b="0" kern="1200" dirty="0">
                <a:solidFill>
                  <a:schemeClr val="tx1"/>
                </a:solidFill>
                <a:effectLst/>
                <a:latin typeface="+mn-lt"/>
                <a:ea typeface="+mn-ea"/>
                <a:cs typeface="+mn-cs"/>
              </a:rPr>
              <a:t>because that’s what today’s AI really is.</a:t>
            </a:r>
            <a:endParaRPr lang="en-GB" sz="1200" kern="1200" dirty="0">
              <a:solidFill>
                <a:schemeClr val="tx1"/>
              </a:solidFill>
              <a:effectLst/>
              <a:latin typeface="+mn-lt"/>
              <a:ea typeface="+mn-ea"/>
              <a:cs typeface="+mn-cs"/>
            </a:endParaRPr>
          </a:p>
          <a:p>
            <a:pPr marL="171450" indent="-171450">
              <a:buFontTx/>
              <a:buChar cha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And from IBM’s definition – to note that AI is a </a:t>
            </a:r>
            <a:r>
              <a:rPr lang="en-GB" sz="1200" b="1" kern="1200" dirty="0">
                <a:solidFill>
                  <a:schemeClr val="tx1"/>
                </a:solidFill>
                <a:effectLst/>
                <a:latin typeface="+mn-lt"/>
                <a:ea typeface="+mn-ea"/>
                <a:cs typeface="+mn-cs"/>
              </a:rPr>
              <a:t>simulation </a:t>
            </a:r>
            <a:r>
              <a:rPr lang="en-GB" sz="1200" b="0" kern="1200" dirty="0">
                <a:solidFill>
                  <a:schemeClr val="tx1"/>
                </a:solidFill>
                <a:effectLst/>
                <a:latin typeface="+mn-lt"/>
                <a:ea typeface="+mn-ea"/>
                <a:cs typeface="+mn-cs"/>
              </a:rPr>
              <a:t>of intelligence.</a:t>
            </a:r>
          </a:p>
          <a:p>
            <a:endParaRPr lang="en-GB" dirty="0"/>
          </a:p>
        </p:txBody>
      </p:sp>
      <p:sp>
        <p:nvSpPr>
          <p:cNvPr id="4" name="Slide Number Placeholder 3">
            <a:extLst>
              <a:ext uri="{FF2B5EF4-FFF2-40B4-BE49-F238E27FC236}">
                <a16:creationId xmlns:a16="http://schemas.microsoft.com/office/drawing/2014/main" id="{2A148E96-00D5-FE82-E036-38210D4A145E}"/>
              </a:ext>
            </a:extLst>
          </p:cNvPr>
          <p:cNvSpPr>
            <a:spLocks noGrp="1"/>
          </p:cNvSpPr>
          <p:nvPr>
            <p:ph type="sldNum" sz="quarter" idx="5"/>
          </p:nvPr>
        </p:nvSpPr>
        <p:spPr/>
        <p:txBody>
          <a:bodyPr/>
          <a:lstStyle/>
          <a:p>
            <a:fld id="{5EE2CF44-2B13-41B4-A334-1CDF534EEBBF}" type="slidenum">
              <a:rPr lang="en-GB" smtClean="0"/>
              <a:t>6</a:t>
            </a:fld>
            <a:endParaRPr lang="en-GB"/>
          </a:p>
        </p:txBody>
      </p:sp>
    </p:spTree>
    <p:extLst>
      <p:ext uri="{BB962C8B-B14F-4D97-AF65-F5344CB8AC3E}">
        <p14:creationId xmlns:p14="http://schemas.microsoft.com/office/powerpoint/2010/main" val="3106777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8F7F0-F1F6-585E-DDA9-DA90B6D8CF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EF6B1A-D8C0-FAFC-1960-F475E39A79E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D431FF9-81B9-4208-C8A2-7C6D9074E90D}"/>
              </a:ext>
            </a:extLst>
          </p:cNvPr>
          <p:cNvSpPr>
            <a:spLocks noGrp="1"/>
          </p:cNvSpPr>
          <p:nvPr>
            <p:ph type="body" idx="1"/>
          </p:nvPr>
        </p:nvSpPr>
        <p:spPr/>
        <p:txBody>
          <a:bodyPr/>
          <a:lstStyle/>
          <a:p>
            <a:pPr defTabSz="919978">
              <a:defRPr/>
            </a:pPr>
            <a:r>
              <a:rPr lang="en-GB" dirty="0"/>
              <a:t>Let’s look briefly at how we got here.</a:t>
            </a:r>
          </a:p>
          <a:p>
            <a:pPr defTabSz="919978">
              <a:defRPr/>
            </a:pPr>
            <a:endParaRPr lang="en-GB" dirty="0"/>
          </a:p>
          <a:p>
            <a:pPr marL="0" marR="0" lvl="0" indent="0" algn="l" defTabSz="919978"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You can trace AI back to early philosophical ideas on the nature intelligence, and then through the enlightenment, robots and early sci-fi writing and films, but for the idea of machines that think, we come to Alan Turing: often called the grandfather of AI because he laid the conceptual and philosophical groundwork. He published his famous paper on “Computing machinery and intelligence” in 1950, including what became known as the Turing Test: a way to assess whether a machine could think (which research shows we have now passed!).</a:t>
            </a:r>
          </a:p>
          <a:p>
            <a:pPr defTabSz="919978">
              <a:defRPr/>
            </a:pPr>
            <a:endParaRPr lang="en-GB" dirty="0"/>
          </a:p>
        </p:txBody>
      </p:sp>
      <p:sp>
        <p:nvSpPr>
          <p:cNvPr id="4" name="Slide Number Placeholder 3">
            <a:extLst>
              <a:ext uri="{FF2B5EF4-FFF2-40B4-BE49-F238E27FC236}">
                <a16:creationId xmlns:a16="http://schemas.microsoft.com/office/drawing/2014/main" id="{23C7BFEC-2C3E-EBFA-71C8-830F26B1B86A}"/>
              </a:ext>
            </a:extLst>
          </p:cNvPr>
          <p:cNvSpPr>
            <a:spLocks noGrp="1"/>
          </p:cNvSpPr>
          <p:nvPr>
            <p:ph type="sldNum" sz="quarter" idx="5"/>
          </p:nvPr>
        </p:nvSpPr>
        <p:spPr/>
        <p:txBody>
          <a:bodyPr/>
          <a:lstStyle/>
          <a:p>
            <a:fld id="{5EE2CF44-2B13-41B4-A334-1CDF534EEBBF}" type="slidenum">
              <a:rPr lang="en-GB" smtClean="0"/>
              <a:t>7</a:t>
            </a:fld>
            <a:endParaRPr lang="en-GB"/>
          </a:p>
        </p:txBody>
      </p:sp>
    </p:spTree>
    <p:extLst>
      <p:ext uri="{BB962C8B-B14F-4D97-AF65-F5344CB8AC3E}">
        <p14:creationId xmlns:p14="http://schemas.microsoft.com/office/powerpoint/2010/main" val="2233182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57790-2B55-67D2-69CC-0F904E9BC8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EE081E-B1A7-3BB6-54BA-11DDB7A46EB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7B482F0-2A4E-F409-CF89-71713E802AE7}"/>
              </a:ext>
            </a:extLst>
          </p:cNvPr>
          <p:cNvSpPr>
            <a:spLocks noGrp="1"/>
          </p:cNvSpPr>
          <p:nvPr>
            <p:ph type="body" idx="1"/>
          </p:nvPr>
        </p:nvSpPr>
        <p:spPr/>
        <p:txBody>
          <a:bodyPr/>
          <a:lstStyle/>
          <a:p>
            <a:pPr marL="171450" indent="-171450">
              <a:buFont typeface="Arial" panose="020B0604020202020204" pitchFamily="34" charset="0"/>
              <a:buChar char="•"/>
            </a:pPr>
            <a:r>
              <a:rPr lang="en-GB" sz="1200" kern="1200" dirty="0">
                <a:solidFill>
                  <a:schemeClr val="tx1"/>
                </a:solidFill>
                <a:effectLst/>
                <a:latin typeface="+mn-lt"/>
                <a:ea typeface="+mn-ea"/>
                <a:cs typeface="+mn-cs"/>
              </a:rPr>
              <a:t>Modern AI research began later in the 1950s, and the term “Artificial Intelligence” was first used by John McCarthy in 1956 when a group of computer scientists got together at Dartmouth in New York to found a new field of research into AI.</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 Different approaches tried, based on neuroscience or reason/logic. An early system drawing on neuroscience was Frank Rosenblatt’s Perceptron, created for the US navy in 1958.  which used a </a:t>
            </a:r>
            <a:r>
              <a:rPr lang="en-GB" sz="1200" b="1" kern="1200" dirty="0">
                <a:solidFill>
                  <a:schemeClr val="tx1"/>
                </a:solidFill>
                <a:effectLst/>
                <a:latin typeface="+mn-lt"/>
                <a:ea typeface="+mn-ea"/>
                <a:cs typeface="+mn-cs"/>
              </a:rPr>
              <a:t>neural network</a:t>
            </a:r>
            <a:r>
              <a:rPr lang="en-GB" sz="1200" b="0"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But that approach didn’t get traction – it needs lots of data and there wasn’t much useful data around. * Instead the reason/logic approach called “symbolic” AI formed the basis of AI R&amp;D for the next 40 years.</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This wasn’t very successful. and a cycle of hype and disappointment: “AI winter”.</a:t>
            </a:r>
          </a:p>
          <a:p>
            <a:pPr defTabSz="919978">
              <a:defRPr/>
            </a:pPr>
            <a:endParaRPr lang="en-GB" dirty="0"/>
          </a:p>
        </p:txBody>
      </p:sp>
      <p:sp>
        <p:nvSpPr>
          <p:cNvPr id="4" name="Slide Number Placeholder 3">
            <a:extLst>
              <a:ext uri="{FF2B5EF4-FFF2-40B4-BE49-F238E27FC236}">
                <a16:creationId xmlns:a16="http://schemas.microsoft.com/office/drawing/2014/main" id="{A77DB769-54AD-CDAE-B3FE-B312E60029EF}"/>
              </a:ext>
            </a:extLst>
          </p:cNvPr>
          <p:cNvSpPr>
            <a:spLocks noGrp="1"/>
          </p:cNvSpPr>
          <p:nvPr>
            <p:ph type="sldNum" sz="quarter" idx="5"/>
          </p:nvPr>
        </p:nvSpPr>
        <p:spPr/>
        <p:txBody>
          <a:bodyPr/>
          <a:lstStyle/>
          <a:p>
            <a:fld id="{5EE2CF44-2B13-41B4-A334-1CDF534EEBBF}" type="slidenum">
              <a:rPr lang="en-GB" smtClean="0"/>
              <a:t>8</a:t>
            </a:fld>
            <a:endParaRPr lang="en-GB"/>
          </a:p>
        </p:txBody>
      </p:sp>
    </p:spTree>
    <p:extLst>
      <p:ext uri="{BB962C8B-B14F-4D97-AF65-F5344CB8AC3E}">
        <p14:creationId xmlns:p14="http://schemas.microsoft.com/office/powerpoint/2010/main" val="3166593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kern="1200" dirty="0">
                <a:solidFill>
                  <a:schemeClr val="tx1"/>
                </a:solidFill>
                <a:effectLst/>
                <a:latin typeface="+mn-lt"/>
                <a:ea typeface="+mn-ea"/>
                <a:cs typeface="+mn-cs"/>
              </a:rPr>
              <a:t>The greatest achievement for the “symbolic” approach was IBM’s Deep Blue AI beating the world’s #1 Gary Kasparov at chess in 1997. </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But then by 2000 we had the internet, cell phones and mobile computing. These changed everything by providing the foundation for a new </a:t>
            </a:r>
            <a:r>
              <a:rPr lang="en-GB" sz="1200" b="1" kern="1200" dirty="0">
                <a:solidFill>
                  <a:schemeClr val="tx1"/>
                </a:solidFill>
                <a:effectLst/>
                <a:latin typeface="+mn-lt"/>
                <a:ea typeface="+mn-ea"/>
                <a:cs typeface="+mn-cs"/>
              </a:rPr>
              <a:t>data </a:t>
            </a:r>
            <a:r>
              <a:rPr lang="en-GB" sz="1200" kern="1200" dirty="0">
                <a:solidFill>
                  <a:schemeClr val="tx1"/>
                </a:solidFill>
                <a:effectLst/>
                <a:latin typeface="+mn-lt"/>
                <a:ea typeface="+mn-ea"/>
                <a:cs typeface="+mn-cs"/>
              </a:rPr>
              <a:t>driven economy, providing the data needed for </a:t>
            </a:r>
            <a:r>
              <a:rPr lang="en-GB" sz="1200" b="1" kern="1200" dirty="0">
                <a:solidFill>
                  <a:schemeClr val="tx1"/>
                </a:solidFill>
                <a:effectLst/>
                <a:latin typeface="+mn-lt"/>
                <a:ea typeface="+mn-ea"/>
                <a:cs typeface="+mn-cs"/>
              </a:rPr>
              <a:t>machine learning</a:t>
            </a:r>
            <a:r>
              <a:rPr lang="en-GB" sz="1200" kern="1200" dirty="0">
                <a:solidFill>
                  <a:schemeClr val="tx1"/>
                </a:solidFill>
                <a:effectLst/>
                <a:latin typeface="+mn-lt"/>
                <a:ea typeface="+mn-ea"/>
                <a:cs typeface="+mn-cs"/>
              </a:rPr>
              <a:t> algorithms. So investment poured into neural networks and machine learning research.</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a:buChar char="•"/>
            </a:pPr>
            <a:r>
              <a:rPr lang="en-GB" sz="1200" kern="1200" dirty="0">
                <a:solidFill>
                  <a:schemeClr val="tx1"/>
                </a:solidFill>
                <a:effectLst/>
                <a:latin typeface="+mn-lt"/>
                <a:ea typeface="+mn-ea"/>
                <a:cs typeface="+mn-cs"/>
              </a:rPr>
              <a:t>The power of this was demonstrated in 2016 when DeepMind’s AlphaGo beat the world’s top Go player Lee Sedol – this game was previously thought to be beyond the reach of AI. Machine Learning allowed Alpha Go to learn by playing itself millions of times.</a:t>
            </a:r>
            <a:endParaRPr lang="en-GB" sz="1200" kern="1200" dirty="0">
              <a:solidFill>
                <a:schemeClr val="tx1"/>
              </a:solidFill>
              <a:effectLst/>
              <a:latin typeface="+mn-lt"/>
            </a:endParaRPr>
          </a:p>
          <a:p>
            <a:pPr marL="171450" indent="-171450">
              <a:buFont typeface="Arial"/>
              <a:buChar char="•"/>
            </a:pPr>
            <a:endParaRPr lang="en-GB" sz="1200" kern="1200" dirty="0">
              <a:solidFill>
                <a:schemeClr val="tx1"/>
              </a:solidFill>
              <a:effectLst/>
              <a:latin typeface="+mn-lt"/>
            </a:endParaRPr>
          </a:p>
          <a:p>
            <a:pPr marL="171450" indent="-171450">
              <a:buFont typeface="Arial"/>
              <a:buChar char="•"/>
            </a:pPr>
            <a:r>
              <a:rPr lang="en-GB" sz="1200" kern="1200" dirty="0">
                <a:solidFill>
                  <a:schemeClr val="tx1"/>
                </a:solidFill>
                <a:effectLst/>
                <a:latin typeface="+mn-lt"/>
                <a:ea typeface="+mn-ea"/>
                <a:cs typeface="+mn-cs"/>
              </a:rPr>
              <a:t>Then in 2018 the Transformer architecture and </a:t>
            </a:r>
            <a:r>
              <a:rPr lang="en-GB" sz="1200" b="1" kern="1200" dirty="0">
                <a:solidFill>
                  <a:schemeClr val="tx1"/>
                </a:solidFill>
                <a:effectLst/>
                <a:latin typeface="+mn-lt"/>
                <a:ea typeface="+mn-ea"/>
                <a:cs typeface="+mn-cs"/>
              </a:rPr>
              <a:t>Large Language Models</a:t>
            </a:r>
            <a:r>
              <a:rPr lang="en-GB" sz="1200" kern="1200" dirty="0">
                <a:solidFill>
                  <a:schemeClr val="tx1"/>
                </a:solidFill>
                <a:effectLst/>
                <a:latin typeface="+mn-lt"/>
                <a:ea typeface="+mn-ea"/>
                <a:cs typeface="+mn-cs"/>
              </a:rPr>
              <a:t> were invented which enabled chatbots to really take off.</a:t>
            </a:r>
          </a:p>
          <a:p>
            <a:pPr marL="171450" indent="-171450">
              <a:buFont typeface="Arial"/>
              <a:buChar cha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GB" sz="1200" kern="1200" dirty="0">
                <a:solidFill>
                  <a:schemeClr val="tx1"/>
                </a:solidFill>
                <a:effectLst/>
                <a:latin typeface="+mn-lt"/>
                <a:ea typeface="+mn-ea"/>
                <a:cs typeface="+mn-cs"/>
              </a:rPr>
              <a:t>- So now all of today’s AI systems, including your favourite chatbot, are based on Machine Learning using Neural Networks.</a:t>
            </a:r>
          </a:p>
          <a:p>
            <a:pPr marL="171450" indent="-171450">
              <a:buFont typeface="Arial"/>
              <a:buChar char="•"/>
            </a:pPr>
            <a:endParaRPr lang="en-GB" sz="1200" kern="1200" dirty="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5EE2CF44-2B13-41B4-A334-1CDF534EEBBF}" type="slidenum">
              <a:rPr lang="en-GB" smtClean="0"/>
              <a:t>9</a:t>
            </a:fld>
            <a:endParaRPr lang="en-GB"/>
          </a:p>
        </p:txBody>
      </p:sp>
    </p:spTree>
    <p:extLst>
      <p:ext uri="{BB962C8B-B14F-4D97-AF65-F5344CB8AC3E}">
        <p14:creationId xmlns:p14="http://schemas.microsoft.com/office/powerpoint/2010/main" val="6702763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bwMode="gray">
          <a:xfrm>
            <a:off x="0" y="2825016"/>
            <a:ext cx="12188952" cy="3180930"/>
          </a:xfrm>
          <a:prstGeom prst="rect">
            <a:avLst/>
          </a:prstGeom>
          <a:solidFill>
            <a:schemeClr val="bg1">
              <a:lumMod val="85000"/>
              <a:lumOff val="1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bwMode="black">
          <a:xfrm>
            <a:off x="0" y="3075709"/>
            <a:ext cx="12188952" cy="26392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bwMode="white">
          <a:xfrm>
            <a:off x="1066800" y="3165763"/>
            <a:ext cx="10058400" cy="1711037"/>
          </a:xfrm>
        </p:spPr>
        <p:txBody>
          <a:bodyPr anchor="b">
            <a:normAutofit/>
          </a:bodyPr>
          <a:lstStyle>
            <a:lvl1pPr algn="l">
              <a:lnSpc>
                <a:spcPct val="80000"/>
              </a:lnSpc>
              <a:defRPr sz="5400">
                <a:solidFill>
                  <a:schemeClr val="tx1"/>
                </a:solidFill>
              </a:defRPr>
            </a:lvl1pPr>
          </a:lstStyle>
          <a:p>
            <a:r>
              <a:rPr lang="en-US"/>
              <a:t>Click to edit Master title style</a:t>
            </a:r>
          </a:p>
        </p:txBody>
      </p:sp>
      <p:sp>
        <p:nvSpPr>
          <p:cNvPr id="3" name="Subtitle 2"/>
          <p:cNvSpPr>
            <a:spLocks noGrp="1"/>
          </p:cNvSpPr>
          <p:nvPr>
            <p:ph type="subTitle" idx="1"/>
          </p:nvPr>
        </p:nvSpPr>
        <p:spPr bwMode="white">
          <a:xfrm>
            <a:off x="1066800" y="4953000"/>
            <a:ext cx="10058400" cy="685800"/>
          </a:xfrm>
        </p:spPr>
        <p:txBody>
          <a:bodyPr>
            <a:normAutofit/>
          </a:bodyPr>
          <a:lstStyle>
            <a:lvl1pPr marL="0" indent="0" algn="l">
              <a:spcBef>
                <a:spcPts val="0"/>
              </a:spcBef>
              <a:buNone/>
              <a:defRPr sz="20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798862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37CC0096-1860-4642-9CD2-0079EA5E7CD1}" type="datetimeFigureOut">
              <a:rPr lang="en-US" smtClean="0"/>
              <a:t>7/1/26</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477154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57199"/>
            <a:ext cx="1943100" cy="563880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0" y="457199"/>
            <a:ext cx="7048500" cy="56388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37CC0096-1860-4642-9CD2-0079EA5E7CD1}" type="datetimeFigureOut">
              <a:rPr lang="en-US" smtClean="0"/>
              <a:t>7/1/26</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524635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07070C"/>
          </a:solidFill>
          <a:ln/>
        </p:spPr>
        <p:txBody>
          <a:bodyPr/>
          <a:lstStyle/>
          <a:p>
            <a:endParaRPr lang="en-GB"/>
          </a:p>
        </p:txBody>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4091832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37CC0096-1860-4642-9CD2-0079EA5E7CD1}" type="datetimeFigureOut">
              <a:rPr lang="en-US" smtClean="0"/>
              <a:t>7/1/26</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112444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4000" y="1828800"/>
            <a:ext cx="9144000" cy="2743200"/>
          </a:xfrm>
        </p:spPr>
        <p:txBody>
          <a:bodyPr anchor="b">
            <a:normAutofit/>
          </a:bodyPr>
          <a:lstStyle>
            <a:lvl1pPr>
              <a:defRPr sz="54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1524000" y="4589463"/>
            <a:ext cx="9144000" cy="1506537"/>
          </a:xfrm>
        </p:spPr>
        <p:txBody>
          <a:bodyPr>
            <a:normAutofit/>
          </a:bodyPr>
          <a:lstStyle>
            <a:lvl1pPr marL="0" indent="0">
              <a:spcBef>
                <a:spcPts val="0"/>
              </a:spcBef>
              <a:buNone/>
              <a:defRPr sz="2000">
                <a:solidFill>
                  <a:schemeClr val="accent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3506778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0" y="1825625"/>
            <a:ext cx="4343400" cy="4270375"/>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24600" y="1825625"/>
            <a:ext cx="4343400" cy="4270375"/>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fld id="{37CC0096-1860-4642-9CD2-0079EA5E7CD1}" type="datetimeFigureOut">
              <a:rPr lang="en-US" smtClean="0"/>
              <a:t>7/1/26</a:t>
            </a:fld>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4044567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527048" y="1828800"/>
            <a:ext cx="4343400" cy="685800"/>
          </a:xfrm>
        </p:spPr>
        <p:txBody>
          <a:bodyPr anchor="ctr">
            <a:normAutofit/>
          </a:bodyPr>
          <a:lstStyle>
            <a:lvl1pPr marL="0" indent="0">
              <a:spcBef>
                <a:spcPts val="0"/>
              </a:spcBef>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7048" y="2514600"/>
            <a:ext cx="4343400" cy="3581401"/>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27648" y="1828800"/>
            <a:ext cx="4343400" cy="685800"/>
          </a:xfrm>
        </p:spPr>
        <p:txBody>
          <a:bodyPr anchor="ctr">
            <a:normAutofit/>
          </a:bodyPr>
          <a:lstStyle>
            <a:lvl1pPr marL="0" indent="0">
              <a:spcBef>
                <a:spcPts val="0"/>
              </a:spcBef>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27648" y="2514600"/>
            <a:ext cx="4343400" cy="3581401"/>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37CC0096-1860-4642-9CD2-0079EA5E7CD1}" type="datetimeFigureOut">
              <a:rPr lang="en-US" smtClean="0"/>
              <a:t>7/1/26</a:t>
            </a:fld>
            <a:endParaRPr lang="en-US"/>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397906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3" name="Date Placeholder 2"/>
          <p:cNvSpPr>
            <a:spLocks noGrp="1"/>
          </p:cNvSpPr>
          <p:nvPr>
            <p:ph type="dt" sz="half" idx="10"/>
          </p:nvPr>
        </p:nvSpPr>
        <p:spPr/>
        <p:txBody>
          <a:bodyPr/>
          <a:lstStyle/>
          <a:p>
            <a:fld id="{37CC0096-1860-4642-9CD2-0079EA5E7CD1}" type="datetimeFigureOut">
              <a:rPr lang="en-US" smtClean="0"/>
              <a:t>7/1/26</a:t>
            </a:fld>
            <a:endParaRPr lang="en-US"/>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238976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2" name="Date Placeholder 1"/>
          <p:cNvSpPr>
            <a:spLocks noGrp="1"/>
          </p:cNvSpPr>
          <p:nvPr>
            <p:ph type="dt" sz="half" idx="10"/>
          </p:nvPr>
        </p:nvSpPr>
        <p:spPr/>
        <p:txBody>
          <a:bodyPr/>
          <a:lstStyle/>
          <a:p>
            <a:fld id="{37CC0096-1860-4642-9CD2-0079EA5E7CD1}" type="datetimeFigureOut">
              <a:rPr lang="en-US" smtClean="0"/>
              <a:t>7/1/26</a:t>
            </a:fld>
            <a:endParaRPr lang="en-US"/>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146817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02587" y="1600200"/>
            <a:ext cx="3122613" cy="1828800"/>
          </a:xfrm>
        </p:spPr>
        <p:txBody>
          <a:bodyPr anchor="b">
            <a:normAutofit/>
          </a:bodyPr>
          <a:lstStyle>
            <a:lvl1pPr>
              <a:defRPr sz="3400"/>
            </a:lvl1pPr>
          </a:lstStyle>
          <a:p>
            <a:r>
              <a:rPr lang="en-US"/>
              <a:t>Click to edit Master title style</a:t>
            </a:r>
          </a:p>
        </p:txBody>
      </p:sp>
      <p:sp>
        <p:nvSpPr>
          <p:cNvPr id="3" name="Content Placeholder 2"/>
          <p:cNvSpPr>
            <a:spLocks noGrp="1"/>
          </p:cNvSpPr>
          <p:nvPr>
            <p:ph idx="1"/>
          </p:nvPr>
        </p:nvSpPr>
        <p:spPr>
          <a:xfrm>
            <a:off x="760412" y="762000"/>
            <a:ext cx="6400800" cy="5334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001039" y="3429000"/>
            <a:ext cx="3124161" cy="1828800"/>
          </a:xfrm>
        </p:spPr>
        <p:txBody>
          <a:bodyPr/>
          <a:lstStyle>
            <a:lvl1pPr marL="0" indent="0">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fld id="{37CC0096-1860-4642-9CD2-0079EA5E7CD1}" type="datetimeFigureOut">
              <a:rPr lang="en-US" smtClean="0"/>
              <a:t>7/1/26</a:t>
            </a:fld>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166737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997952" y="1600200"/>
            <a:ext cx="3127248" cy="1828800"/>
          </a:xfrm>
        </p:spPr>
        <p:txBody>
          <a:bodyPr anchor="b">
            <a:normAutofit/>
          </a:bodyPr>
          <a:lstStyle>
            <a:lvl1pPr>
              <a:defRPr sz="3400"/>
            </a:lvl1pPr>
          </a:lstStyle>
          <a:p>
            <a:r>
              <a:rPr lang="en-US"/>
              <a:t>Click to edit Master title style</a:t>
            </a:r>
          </a:p>
        </p:txBody>
      </p:sp>
      <p:sp>
        <p:nvSpPr>
          <p:cNvPr id="3" name="Picture Placeholder 2"/>
          <p:cNvSpPr>
            <a:spLocks noGrp="1"/>
          </p:cNvSpPr>
          <p:nvPr>
            <p:ph type="pic" idx="1"/>
          </p:nvPr>
        </p:nvSpPr>
        <p:spPr>
          <a:xfrm>
            <a:off x="781251" y="777240"/>
            <a:ext cx="6400800" cy="5303520"/>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997952" y="3429000"/>
            <a:ext cx="3127248" cy="1828800"/>
          </a:xfrm>
        </p:spPr>
        <p:txBody>
          <a:bodyPr/>
          <a:lstStyle>
            <a:lvl1pPr marL="0" indent="0">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descr="An empty placeholder to add an image. Click on the placeholder and select the image that you wish to add."/>
          <p:cNvSpPr/>
          <p:nvPr userDrawn="1"/>
        </p:nvSpPr>
        <p:spPr bwMode="blackWhite">
          <a:xfrm>
            <a:off x="644091" y="640080"/>
            <a:ext cx="6675120" cy="5577840"/>
          </a:xfrm>
          <a:prstGeom prst="rect">
            <a:avLst/>
          </a:prstGeom>
          <a:solidFill>
            <a:srgbClr val="000000"/>
          </a:solidFill>
          <a:ln w="1016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fld id="{37CC0096-1860-4642-9CD2-0079EA5E7CD1}" type="datetimeFigureOut">
              <a:rPr lang="en-US" smtClean="0"/>
              <a:t>7/1/26</a:t>
            </a:fld>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977249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4000" y="457200"/>
            <a:ext cx="9144000" cy="11430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24000" y="1828800"/>
            <a:ext cx="9144000" cy="4267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524000" y="6362700"/>
            <a:ext cx="6881553" cy="257176"/>
          </a:xfrm>
          <a:prstGeom prst="rect">
            <a:avLst/>
          </a:prstGeom>
        </p:spPr>
        <p:txBody>
          <a:bodyPr vert="horz" lIns="91440" tIns="45720" rIns="91440" bIns="45720" rtlCol="0" anchor="ctr"/>
          <a:lstStyle>
            <a:lvl1pPr algn="l">
              <a:defRPr sz="1100">
                <a:solidFill>
                  <a:schemeClr val="tx1">
                    <a:lumMod val="85000"/>
                  </a:schemeClr>
                </a:solidFill>
              </a:defRPr>
            </a:lvl1pPr>
          </a:lstStyle>
          <a:p>
            <a:endParaRPr lang="en-US"/>
          </a:p>
        </p:txBody>
      </p:sp>
      <p:sp>
        <p:nvSpPr>
          <p:cNvPr id="4" name="Date Placeholder 3"/>
          <p:cNvSpPr>
            <a:spLocks noGrp="1"/>
          </p:cNvSpPr>
          <p:nvPr>
            <p:ph type="dt" sz="half" idx="2"/>
          </p:nvPr>
        </p:nvSpPr>
        <p:spPr>
          <a:xfrm>
            <a:off x="8610600" y="6362700"/>
            <a:ext cx="990600" cy="257176"/>
          </a:xfrm>
          <a:prstGeom prst="rect">
            <a:avLst/>
          </a:prstGeom>
        </p:spPr>
        <p:txBody>
          <a:bodyPr vert="horz" lIns="91440" tIns="45720" rIns="91440" bIns="45720" rtlCol="0" anchor="ctr"/>
          <a:lstStyle>
            <a:lvl1pPr algn="r">
              <a:defRPr sz="1100">
                <a:solidFill>
                  <a:schemeClr val="tx1">
                    <a:lumMod val="85000"/>
                  </a:schemeClr>
                </a:solidFill>
              </a:defRPr>
            </a:lvl1pPr>
          </a:lstStyle>
          <a:p>
            <a:fld id="{37CC0096-1860-4642-9CD2-0079EA5E7CD1}" type="datetimeFigureOut">
              <a:rPr lang="en-US" smtClean="0"/>
              <a:pPr/>
              <a:t>7/1/26</a:t>
            </a:fld>
            <a:endParaRPr lang="en-US"/>
          </a:p>
        </p:txBody>
      </p:sp>
      <p:sp>
        <p:nvSpPr>
          <p:cNvPr id="6" name="Slide Number Placeholder 5"/>
          <p:cNvSpPr>
            <a:spLocks noGrp="1"/>
          </p:cNvSpPr>
          <p:nvPr>
            <p:ph type="sldNum" sz="quarter" idx="4"/>
          </p:nvPr>
        </p:nvSpPr>
        <p:spPr>
          <a:xfrm>
            <a:off x="9829800" y="6362700"/>
            <a:ext cx="838200" cy="257176"/>
          </a:xfrm>
          <a:prstGeom prst="rect">
            <a:avLst/>
          </a:prstGeom>
        </p:spPr>
        <p:txBody>
          <a:bodyPr vert="horz" lIns="91440" tIns="45720" rIns="91440" bIns="45720" rtlCol="0" anchor="ctr"/>
          <a:lstStyle>
            <a:lvl1pPr algn="r">
              <a:defRPr sz="1100">
                <a:solidFill>
                  <a:schemeClr val="tx1">
                    <a:lumMod val="85000"/>
                  </a:schemeClr>
                </a:solidFill>
              </a:defRPr>
            </a:lvl1pPr>
          </a:lstStyle>
          <a:p>
            <a:fld id="{E31375A4-56A4-47D6-9801-1991572033F7}" type="slidenum">
              <a:rPr lang="en-US" smtClean="0"/>
              <a:pPr/>
              <a:t>‹#›</a:t>
            </a:fld>
            <a:endParaRPr lang="en-US"/>
          </a:p>
        </p:txBody>
      </p:sp>
    </p:spTree>
    <p:extLst>
      <p:ext uri="{BB962C8B-B14F-4D97-AF65-F5344CB8AC3E}">
        <p14:creationId xmlns:p14="http://schemas.microsoft.com/office/powerpoint/2010/main" val="194325986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8" Type="http://schemas.openxmlformats.org/officeDocument/2006/relationships/hyperlink" Target="https://creativecommons.org/licenses/by-nc-sa/3.0/" TargetMode="External"/><Relationship Id="rId3" Type="http://schemas.openxmlformats.org/officeDocument/2006/relationships/image" Target="../media/image22.png"/><Relationship Id="rId7" Type="http://schemas.openxmlformats.org/officeDocument/2006/relationships/hyperlink" Target="https://nobaproject.com/modules/multi-modal-perception"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hyperlink" Target="https://creativecommons.org/licenses/by-sa/3.0/" TargetMode="External"/><Relationship Id="rId4" Type="http://schemas.openxmlformats.org/officeDocument/2006/relationships/hyperlink" Target="https://towardsdatascience.com/understanding-neural-networks-what-how-and-why-18ec703ebd31"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jpeg"/><Relationship Id="rId7" Type="http://schemas.openxmlformats.org/officeDocument/2006/relationships/hyperlink" Target="https://pxhere.com/en/photo/663825"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hyperlink" Target="https://pxhere.com/en/photo/1399988"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s://creativecommons.org/licenses/by-sa/3.0/" TargetMode="External"/><Relationship Id="rId5" Type="http://schemas.openxmlformats.org/officeDocument/2006/relationships/hyperlink" Target="https://towardsdatascience.com/understanding-neural-networks-what-how-and-why-18ec703ebd31" TargetMode="Externa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hyperlink" Target="https://pxhere.com/en/photo/1399988"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hyperlink" Target="https://pxhere.com/en/photo/1399988" TargetMode="External"/><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https://pxhere.com/en/photo/663825" TargetMode="External"/><Relationship Id="rId5" Type="http://schemas.openxmlformats.org/officeDocument/2006/relationships/image" Target="../media/image31.jpeg"/><Relationship Id="rId4" Type="http://schemas.openxmlformats.org/officeDocument/2006/relationships/hyperlink" Target="https://pxhere.com/en/photo/1399988"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hyperlink" Target="https://pxhere.com/en/photo/663825"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25.png"/><Relationship Id="rId4" Type="http://schemas.openxmlformats.org/officeDocument/2006/relationships/hyperlink" Target="https://pxhere.com/en/photo/1399988"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hyperlink" Target="https://pxhere.com/en/photo/1399988"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25.png"/><Relationship Id="rId4" Type="http://schemas.openxmlformats.org/officeDocument/2006/relationships/hyperlink" Target="https://pxhere.com/en/photo/1399988"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3.jpeg"/><Relationship Id="rId7" Type="http://schemas.openxmlformats.org/officeDocument/2006/relationships/hyperlink" Target="https://iconology.co.uk/2024/01/04/computer-gpus-graphics-processing-units/"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hyperlink" Target="https://creativecommons.org/licenses/by-nc-nd/3.0/" TargetMode="External"/><Relationship Id="rId4" Type="http://schemas.openxmlformats.org/officeDocument/2006/relationships/hyperlink" Target="https://www.wired.it/economia/business/2017/09/19/microsoft-centrale-elettrica/"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pn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hyperlink" Target="https://www.archyde.com/arm-ipo-british-chip-designer-targets-52-billion-valuation-in-biggest-debut-since-2021/" TargetMode="External"/><Relationship Id="rId10" Type="http://schemas.openxmlformats.org/officeDocument/2006/relationships/hyperlink" Target="https://creativecommons.org/licenses/by-nc/3.0/" TargetMode="External"/><Relationship Id="rId4" Type="http://schemas.openxmlformats.org/officeDocument/2006/relationships/image" Target="../media/image7.jpeg"/><Relationship Id="rId9" Type="http://schemas.openxmlformats.org/officeDocument/2006/relationships/hyperlink" Target="http://pngimg.com/download/5727"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www.pricerunner.com/pl/802-3224105547/Books/The-AI-Mirror-How-to-Reclaim-Our-Humanity-in-an-Age-of-Machine-Thinking-(Hardcover)-Compare-Price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hyperlink" Target="https://pixabay.com/en/butterfly-blue-insect-142506/" TargetMode="Externa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8" Type="http://schemas.openxmlformats.org/officeDocument/2006/relationships/hyperlink" Target="https://creativecommons.org/licenses/by-nc-sa/3.0/" TargetMode="External"/><Relationship Id="rId3" Type="http://schemas.openxmlformats.org/officeDocument/2006/relationships/image" Target="../media/image38.jpeg"/><Relationship Id="rId7" Type="http://schemas.openxmlformats.org/officeDocument/2006/relationships/hyperlink" Target="https://www.flickr.com/photos/68857989@N02/6262275690"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hyperlink" Target="https://creativecommons.org/licenses/by-sa/3.0/" TargetMode="External"/><Relationship Id="rId4" Type="http://schemas.openxmlformats.org/officeDocument/2006/relationships/hyperlink" Target="https://ast.wikipedia.org/wiki/Francis_Crick"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hyperlink" Target="https://creativecommons.org/licenses/by-nd/3.0/" TargetMode="External"/><Relationship Id="rId4" Type="http://schemas.openxmlformats.org/officeDocument/2006/relationships/hyperlink" Target="https://www.flickr.com/photos/libdems/3940859791"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s://news.schoolsdo.org/2014/04/on-finding-a-harmonious-coexistence-of-science-and-faith/"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creativecommons.org/licenses/by/3.0/" TargetMode="External"/><Relationship Id="rId5" Type="http://schemas.openxmlformats.org/officeDocument/2006/relationships/hyperlink" Target="https://webyempleo.blogspot.com/" TargetMode="External"/><Relationship Id="rId4" Type="http://schemas.openxmlformats.org/officeDocument/2006/relationships/hyperlink" Target="https://imagnav.com/dario-amodei-personal-journey-and-ascent-of-anthropic/"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hyperlink" Target="https://creativecommons.org/licenses/by/3.0/" TargetMode="External"/><Relationship Id="rId4" Type="http://schemas.openxmlformats.org/officeDocument/2006/relationships/hyperlink" Target="https://webyempleo.blogspot.com/"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hyperlink" Target="https://creativecommons.org/licenses/by/3.0/" TargetMode="External"/><Relationship Id="rId4" Type="http://schemas.openxmlformats.org/officeDocument/2006/relationships/hyperlink" Target="https://www.flickr.com/photos/wfryer/53410039756/"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hyperlink" Target="https://coffeewithdamian.com/blog/pope-leo-xiv-who-is-he/"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3.jpeg"/><Relationship Id="rId7" Type="http://schemas.openxmlformats.org/officeDocument/2006/relationships/image" Target="../media/image56.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4.png"/><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58.jpeg"/></Relationships>
</file>

<file path=ppt/slides/_rels/slide3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hyperlink" Target="https://adventuresinspiritualliving.com/the-purpose-of-spiritual-growth-what-is-spiritua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hyperlink" Target="https://creativecommons.org/licenses/by-nc-nd/3.0/" TargetMode="External"/><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hyperlink" Target="https://elordenmundial.com/milei-presidente-y-ahora-que/" TargetMode="External"/><Relationship Id="rId5" Type="http://schemas.openxmlformats.org/officeDocument/2006/relationships/image" Target="../media/image61.jpeg"/><Relationship Id="rId4" Type="http://schemas.openxmlformats.org/officeDocument/2006/relationships/hyperlink" Target="https://www.the-sun.com/news/15898581/trump-backs-starmer-chagos-deal/"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hyperlink" Target="https://creativecommons.org/licenses/by-nc/3.0/" TargetMode="External"/><Relationship Id="rId5" Type="http://schemas.openxmlformats.org/officeDocument/2006/relationships/hyperlink" Target="https://freepngimg.com/png/64070-states-united-dollar-sign-free-transparent-image-hd" TargetMode="External"/><Relationship Id="rId4" Type="http://schemas.openxmlformats.org/officeDocument/2006/relationships/image" Target="../media/image63.png"/></Relationships>
</file>

<file path=ppt/slides/_rels/slide43.xml.rels><?xml version="1.0" encoding="UTF-8" standalone="yes"?>
<Relationships xmlns="http://schemas.openxmlformats.org/package/2006/relationships"><Relationship Id="rId8" Type="http://schemas.openxmlformats.org/officeDocument/2006/relationships/hyperlink" Target="https://creativecommons.org/licenses/by-nc-sa/3.0/" TargetMode="External"/><Relationship Id="rId3" Type="http://schemas.openxmlformats.org/officeDocument/2006/relationships/image" Target="../media/image64.gif"/><Relationship Id="rId7" Type="http://schemas.openxmlformats.org/officeDocument/2006/relationships/hyperlink" Target="https://technofaq.org/posts/2018/12/facts-of-self-driving-cars-you-want-to-know/"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65.jpeg"/><Relationship Id="rId11" Type="http://schemas.openxmlformats.org/officeDocument/2006/relationships/hyperlink" Target="https://creativecommons.org/licenses/by-nd/3.0/" TargetMode="External"/><Relationship Id="rId5" Type="http://schemas.openxmlformats.org/officeDocument/2006/relationships/hyperlink" Target="https://creativecommons.org/licenses/by-nc/3.0/" TargetMode="External"/><Relationship Id="rId10" Type="http://schemas.openxmlformats.org/officeDocument/2006/relationships/hyperlink" Target="https://blogs.imperial.ac.uk/imperial-medicine/2018/01/17/how-machine-learning-will-transform-the-way-we-look-at-medical-images/" TargetMode="External"/><Relationship Id="rId4" Type="http://schemas.openxmlformats.org/officeDocument/2006/relationships/hyperlink" Target="https://bio.libretexts.org/Under_Construction/Map:_Principles_of_Biochemistry_(Lehninger)/01:_Unit_I-_Structure_and_Catalysis/04:_The_Three-Dimensional_Structure_of_Proteins/4.05:_Protein_Denaturation_and_Folding" TargetMode="External"/><Relationship Id="rId9" Type="http://schemas.openxmlformats.org/officeDocument/2006/relationships/image" Target="../media/image66.jpeg"/></Relationships>
</file>

<file path=ppt/slides/_rels/slide44.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1.jpeg"/><Relationship Id="rId18" Type="http://schemas.openxmlformats.org/officeDocument/2006/relationships/hyperlink" Target="https://creativecommons.org/licenses/by/3.0/" TargetMode="External"/><Relationship Id="rId3" Type="http://schemas.openxmlformats.org/officeDocument/2006/relationships/hyperlink" Target="https://philosophicaldisquisitions.blogspot.com/2017/04/" TargetMode="External"/><Relationship Id="rId7" Type="http://schemas.openxmlformats.org/officeDocument/2006/relationships/hyperlink" Target="https://tekhdecoded.com/artificial-intelligence/" TargetMode="External"/><Relationship Id="rId12" Type="http://schemas.openxmlformats.org/officeDocument/2006/relationships/image" Target="../media/image70.jpeg"/><Relationship Id="rId17" Type="http://schemas.openxmlformats.org/officeDocument/2006/relationships/hyperlink" Target="http://codlrc.org/spaces/2025" TargetMode="External"/><Relationship Id="rId2" Type="http://schemas.openxmlformats.org/officeDocument/2006/relationships/notesSlide" Target="../notesSlides/notesSlide44.xml"/><Relationship Id="rId16" Type="http://schemas.openxmlformats.org/officeDocument/2006/relationships/image" Target="../media/image73.jpeg"/><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11" Type="http://schemas.openxmlformats.org/officeDocument/2006/relationships/image" Target="../media/image69.jpeg"/><Relationship Id="rId5" Type="http://schemas.openxmlformats.org/officeDocument/2006/relationships/hyperlink" Target="https://desarrollodefensaytecnologiabelica.blogspot.com/2020/08/el-ejercito-de-eeuu-avanza-en-la.html" TargetMode="External"/><Relationship Id="rId15" Type="http://schemas.openxmlformats.org/officeDocument/2006/relationships/hyperlink" Target="https://pixabay.com/en/microphone-sound-music-1261793/" TargetMode="External"/><Relationship Id="rId10" Type="http://schemas.openxmlformats.org/officeDocument/2006/relationships/hyperlink" Target="https://www.piqsels.com/fr/search?q=march%C3%A9" TargetMode="External"/><Relationship Id="rId4" Type="http://schemas.openxmlformats.org/officeDocument/2006/relationships/hyperlink" Target="https://creativecommons.org/licenses/by-nc-nd/3.0/" TargetMode="External"/><Relationship Id="rId9" Type="http://schemas.openxmlformats.org/officeDocument/2006/relationships/image" Target="../media/image68.jpeg"/><Relationship Id="rId14" Type="http://schemas.openxmlformats.org/officeDocument/2006/relationships/image" Target="../media/image72.jpeg"/></Relationships>
</file>

<file path=ppt/slides/_rels/slide45.xml.rels><?xml version="1.0" encoding="UTF-8" standalone="yes"?>
<Relationships xmlns="http://schemas.openxmlformats.org/package/2006/relationships"><Relationship Id="rId3" Type="http://schemas.openxmlformats.org/officeDocument/2006/relationships/image" Target="../media/image74.gif"/><Relationship Id="rId7" Type="http://schemas.openxmlformats.org/officeDocument/2006/relationships/image" Target="../media/image76.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75.jpeg"/><Relationship Id="rId5" Type="http://schemas.openxmlformats.org/officeDocument/2006/relationships/hyperlink" Target="https://creativecommons.org/licenses/by-nc-sa/3.0/" TargetMode="External"/><Relationship Id="rId4" Type="http://schemas.openxmlformats.org/officeDocument/2006/relationships/hyperlink" Target="https://www.dosmanzanas.com/2011/12/malawi-anuncia-la-revision-de-sus-leyes-homofobas-tras-acentuarse-la-presion-de-reino-unido-y-estados-unidos.html"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scherlund.blogspot.com/2019/09/importance-of-ai-and-machine-learning.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hyperlink" Target="https://creativecommons.org/licenses/by/3.0/" TargetMode="External"/><Relationship Id="rId4" Type="http://schemas.openxmlformats.org/officeDocument/2006/relationships/hyperlink" Target="http://sinapsis-aom.blogspot.com/2012/02/vigencia-del-test-de-turing.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pmirla.github.io/2016/08/04/what-is-perceptron.html"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creativecommons.org/licenses/by-nc-sa/3.0/" TargetMode="External"/><Relationship Id="rId3" Type="http://schemas.openxmlformats.org/officeDocument/2006/relationships/image" Target="../media/image20.jpeg"/><Relationship Id="rId7" Type="http://schemas.openxmlformats.org/officeDocument/2006/relationships/hyperlink" Target="https://slo-ai.github.io/website/achtergrond_praktijk.htm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hyperlink" Target="https://creativecommons.org/licenses/by/3.0/" TargetMode="External"/><Relationship Id="rId4" Type="http://schemas.openxmlformats.org/officeDocument/2006/relationships/hyperlink" Target="https://www.retroaccion.org/2016/11/las-miticas-partidas-de-ajedrez-entre-kasparov-y-el-ordenador-deep-blue-contadas-al-detall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3352" y="3200401"/>
            <a:ext cx="7179864" cy="735263"/>
          </a:xfrm>
        </p:spPr>
        <p:txBody>
          <a:bodyPr>
            <a:normAutofit/>
          </a:bodyPr>
          <a:lstStyle/>
          <a:p>
            <a:r>
              <a:rPr lang="en-US" sz="4000" b="1">
                <a:latin typeface="Calibri"/>
                <a:ea typeface="Calibri"/>
                <a:cs typeface="Calibri"/>
              </a:rPr>
              <a:t>AI, Humanity and God</a:t>
            </a:r>
            <a:endParaRPr lang="en-US"/>
          </a:p>
        </p:txBody>
      </p:sp>
      <p:sp>
        <p:nvSpPr>
          <p:cNvPr id="3" name="Subtitle 2"/>
          <p:cNvSpPr>
            <a:spLocks noGrp="1"/>
          </p:cNvSpPr>
          <p:nvPr>
            <p:ph type="subTitle" idx="1"/>
          </p:nvPr>
        </p:nvSpPr>
        <p:spPr>
          <a:xfrm>
            <a:off x="263352" y="4812167"/>
            <a:ext cx="8725200" cy="735263"/>
          </a:xfrm>
        </p:spPr>
        <p:txBody>
          <a:bodyPr>
            <a:normAutofit/>
          </a:bodyPr>
          <a:lstStyle/>
          <a:p>
            <a:r>
              <a:rPr lang="en-GB" sz="2200">
                <a:solidFill>
                  <a:srgbClr val="5BE0F1"/>
                </a:solidFill>
                <a:latin typeface="Epilogue" panose="020B0604020202020204" charset="0"/>
                <a:cs typeface="Sora Medium" panose="020B0604020202020204" charset="0"/>
              </a:rPr>
              <a:t>Graham Budd</a:t>
            </a:r>
          </a:p>
          <a:p>
            <a:r>
              <a:rPr lang="en-GB" sz="2200">
                <a:solidFill>
                  <a:srgbClr val="5BE0F1"/>
                </a:solidFill>
                <a:latin typeface="Epilogue" panose="020B0604020202020204" charset="0"/>
                <a:cs typeface="Sora Medium" panose="020B0604020202020204" charset="0"/>
              </a:rPr>
              <a:t>Executive Director, The Faraday Institute for Science and Religion</a:t>
            </a:r>
          </a:p>
          <a:p>
            <a:endParaRPr lang="en-GB" sz="1800">
              <a:latin typeface="Sora Medium" panose="020B0604020202020204" charset="0"/>
              <a:cs typeface="Sora Medium" panose="020B0604020202020204" charset="0"/>
            </a:endParaRPr>
          </a:p>
        </p:txBody>
      </p:sp>
      <p:pic>
        <p:nvPicPr>
          <p:cNvPr id="4" name="Picture 3">
            <a:extLst>
              <a:ext uri="{FF2B5EF4-FFF2-40B4-BE49-F238E27FC236}">
                <a16:creationId xmlns:a16="http://schemas.microsoft.com/office/drawing/2014/main" id="{EA6EDEB9-AABF-3A0B-7D46-6E38D444492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266432" y="3269841"/>
            <a:ext cx="1920240" cy="798684"/>
          </a:xfrm>
          <a:prstGeom prst="rect">
            <a:avLst/>
          </a:prstGeom>
        </p:spPr>
      </p:pic>
      <p:pic>
        <p:nvPicPr>
          <p:cNvPr id="7" name="Picture 6" descr="A robot praying with his hands together&#10;&#10;AI-generated content may be incorrect.">
            <a:extLst>
              <a:ext uri="{FF2B5EF4-FFF2-40B4-BE49-F238E27FC236}">
                <a16:creationId xmlns:a16="http://schemas.microsoft.com/office/drawing/2014/main" id="{E4D13812-A14C-887D-2AAC-390276FF73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27464" y="3092457"/>
            <a:ext cx="2764536" cy="2640545"/>
          </a:xfrm>
          <a:prstGeom prst="rect">
            <a:avLst/>
          </a:prstGeom>
        </p:spPr>
      </p:pic>
    </p:spTree>
    <p:extLst>
      <p:ext uri="{BB962C8B-B14F-4D97-AF65-F5344CB8AC3E}">
        <p14:creationId xmlns:p14="http://schemas.microsoft.com/office/powerpoint/2010/main" val="242453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neural network&#10;&#10;Description automatically generated">
            <a:extLst>
              <a:ext uri="{FF2B5EF4-FFF2-40B4-BE49-F238E27FC236}">
                <a16:creationId xmlns:a16="http://schemas.microsoft.com/office/drawing/2014/main" id="{E53D63AD-8348-694E-9E52-D863303C6B9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b="11068"/>
          <a:stretch>
            <a:fillRect/>
          </a:stretch>
        </p:blipFill>
        <p:spPr>
          <a:xfrm>
            <a:off x="2155059" y="1058486"/>
            <a:ext cx="7881882" cy="550687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TextBox 2">
            <a:extLst>
              <a:ext uri="{FF2B5EF4-FFF2-40B4-BE49-F238E27FC236}">
                <a16:creationId xmlns:a16="http://schemas.microsoft.com/office/drawing/2014/main" id="{A2019353-8328-5FB2-B77C-52230462088E}"/>
              </a:ext>
            </a:extLst>
          </p:cNvPr>
          <p:cNvSpPr txBox="1"/>
          <p:nvPr/>
        </p:nvSpPr>
        <p:spPr>
          <a:xfrm>
            <a:off x="9117852" y="6657945"/>
            <a:ext cx="4327846" cy="200055"/>
          </a:xfrm>
          <a:prstGeom prst="rect">
            <a:avLst/>
          </a:prstGeom>
          <a:noFill/>
        </p:spPr>
        <p:txBody>
          <a:bodyPr wrap="square" rtlCol="0">
            <a:spAutoFit/>
          </a:bodyPr>
          <a:lstStyle/>
          <a:p>
            <a:r>
              <a:rPr lang="en-US" sz="700">
                <a:solidFill>
                  <a:schemeClr val="tx2">
                    <a:lumMod val="75000"/>
                  </a:schemeClr>
                </a:solidFill>
                <a:hlinkClick r:id="rId4" tooltip="https://towardsdatascience.com/understanding-neural-networks-what-how-and-why-18ec703ebd31">
                  <a:extLst>
                    <a:ext uri="{A12FA001-AC4F-418D-AE19-62706E023703}">
                      <ahyp:hlinkClr xmlns:ahyp="http://schemas.microsoft.com/office/drawing/2018/hyperlinkcolor" val="tx"/>
                    </a:ext>
                  </a:extLst>
                </a:hlinkClick>
              </a:rPr>
              <a:t>This Photo</a:t>
            </a:r>
            <a:r>
              <a:rPr lang="en-US" sz="700">
                <a:solidFill>
                  <a:schemeClr val="tx2">
                    <a:lumMod val="75000"/>
                  </a:schemeClr>
                </a:solidFill>
              </a:rPr>
              <a:t> by Unknown Author is licensed under </a:t>
            </a:r>
            <a:r>
              <a:rPr lang="en-US" sz="700">
                <a:solidFill>
                  <a:schemeClr val="tx2">
                    <a:lumMod val="75000"/>
                  </a:schemeClr>
                </a:solidFill>
                <a:hlinkClick r:id="rId5" tooltip="https://creativecommons.org/licenses/by-sa/3.0/">
                  <a:extLst>
                    <a:ext uri="{A12FA001-AC4F-418D-AE19-62706E023703}">
                      <ahyp:hlinkClr xmlns:ahyp="http://schemas.microsoft.com/office/drawing/2018/hyperlinkcolor" val="tx"/>
                    </a:ext>
                  </a:extLst>
                </a:hlinkClick>
              </a:rPr>
              <a:t>CC BY-SA</a:t>
            </a:r>
            <a:endParaRPr lang="en-US" sz="700">
              <a:solidFill>
                <a:schemeClr val="tx2">
                  <a:lumMod val="75000"/>
                </a:schemeClr>
              </a:solidFill>
            </a:endParaRPr>
          </a:p>
        </p:txBody>
      </p:sp>
      <p:cxnSp>
        <p:nvCxnSpPr>
          <p:cNvPr id="7" name="Straight Arrow Connector 6">
            <a:extLst>
              <a:ext uri="{FF2B5EF4-FFF2-40B4-BE49-F238E27FC236}">
                <a16:creationId xmlns:a16="http://schemas.microsoft.com/office/drawing/2014/main" id="{BD9335A9-151F-782E-5B39-3D7C72FCB1AC}"/>
              </a:ext>
            </a:extLst>
          </p:cNvPr>
          <p:cNvCxnSpPr>
            <a:cxnSpLocks/>
          </p:cNvCxnSpPr>
          <p:nvPr/>
        </p:nvCxnSpPr>
        <p:spPr>
          <a:xfrm>
            <a:off x="2417379" y="2606566"/>
            <a:ext cx="367862" cy="0"/>
          </a:xfrm>
          <a:prstGeom prst="straightConnector1">
            <a:avLst/>
          </a:prstGeom>
          <a:ln>
            <a:solidFill>
              <a:schemeClr val="tx2">
                <a:lumMod val="9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0B28C722-E8FC-04C0-7B10-948A4EFDA989}"/>
              </a:ext>
            </a:extLst>
          </p:cNvPr>
          <p:cNvCxnSpPr>
            <a:cxnSpLocks/>
          </p:cNvCxnSpPr>
          <p:nvPr/>
        </p:nvCxnSpPr>
        <p:spPr>
          <a:xfrm>
            <a:off x="2417379" y="4240925"/>
            <a:ext cx="367862" cy="0"/>
          </a:xfrm>
          <a:prstGeom prst="straightConnector1">
            <a:avLst/>
          </a:prstGeom>
          <a:ln>
            <a:solidFill>
              <a:schemeClr val="tx2">
                <a:lumMod val="9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18BEC971-F1FA-DBB1-F1B0-06AB2393BCE9}"/>
              </a:ext>
            </a:extLst>
          </p:cNvPr>
          <p:cNvCxnSpPr>
            <a:cxnSpLocks/>
          </p:cNvCxnSpPr>
          <p:nvPr/>
        </p:nvCxnSpPr>
        <p:spPr>
          <a:xfrm>
            <a:off x="2406869" y="5843752"/>
            <a:ext cx="367862" cy="0"/>
          </a:xfrm>
          <a:prstGeom prst="straightConnector1">
            <a:avLst/>
          </a:prstGeom>
          <a:ln>
            <a:solidFill>
              <a:schemeClr val="tx2">
                <a:lumMod val="9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C1F570B7-B40C-A04D-2DBF-2AE158F19B2F}"/>
              </a:ext>
            </a:extLst>
          </p:cNvPr>
          <p:cNvSpPr txBox="1">
            <a:spLocks/>
          </p:cNvSpPr>
          <p:nvPr/>
        </p:nvSpPr>
        <p:spPr>
          <a:xfrm>
            <a:off x="648721" y="32948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US" sz="3600">
                <a:solidFill>
                  <a:srgbClr val="5BE0F1"/>
                </a:solidFill>
                <a:latin typeface="Epilogue" panose="020B0604020202020204" charset="0"/>
                <a:ea typeface="Calibri" panose="020F0502020204030204" pitchFamily="34" charset="0"/>
                <a:cs typeface="Calibri" panose="020F0502020204030204" pitchFamily="34" charset="0"/>
              </a:rPr>
              <a:t>Neural Network</a:t>
            </a:r>
            <a:endParaRPr lang="en-GB" sz="3200">
              <a:solidFill>
                <a:srgbClr val="5BE0F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9D683910-F59B-8E30-D731-76D767CE9F23}"/>
              </a:ext>
            </a:extLst>
          </p:cNvPr>
          <p:cNvSpPr txBox="1"/>
          <p:nvPr/>
        </p:nvSpPr>
        <p:spPr>
          <a:xfrm>
            <a:off x="328773" y="3685352"/>
            <a:ext cx="1243173" cy="830997"/>
          </a:xfrm>
          <a:prstGeom prst="rect">
            <a:avLst/>
          </a:prstGeom>
          <a:noFill/>
        </p:spPr>
        <p:txBody>
          <a:bodyPr wrap="square" rtlCol="0">
            <a:spAutoFit/>
          </a:bodyPr>
          <a:lstStyle/>
          <a:p>
            <a:pPr algn="ctr"/>
            <a:r>
              <a:rPr lang="en-GB" sz="2400"/>
              <a:t>INPUT DATA</a:t>
            </a:r>
          </a:p>
        </p:txBody>
      </p:sp>
      <p:sp>
        <p:nvSpPr>
          <p:cNvPr id="5" name="Left Brace 4">
            <a:extLst>
              <a:ext uri="{FF2B5EF4-FFF2-40B4-BE49-F238E27FC236}">
                <a16:creationId xmlns:a16="http://schemas.microsoft.com/office/drawing/2014/main" id="{6FE4A1B8-B399-CCFA-7CB9-CE5785C275E4}"/>
              </a:ext>
            </a:extLst>
          </p:cNvPr>
          <p:cNvSpPr/>
          <p:nvPr/>
        </p:nvSpPr>
        <p:spPr>
          <a:xfrm>
            <a:off x="1582220" y="1705510"/>
            <a:ext cx="287677" cy="4685016"/>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 name="TextBox 5">
            <a:extLst>
              <a:ext uri="{FF2B5EF4-FFF2-40B4-BE49-F238E27FC236}">
                <a16:creationId xmlns:a16="http://schemas.microsoft.com/office/drawing/2014/main" id="{D2C70430-8345-8405-0C23-C494691332CA}"/>
              </a:ext>
            </a:extLst>
          </p:cNvPr>
          <p:cNvSpPr txBox="1"/>
          <p:nvPr/>
        </p:nvSpPr>
        <p:spPr>
          <a:xfrm>
            <a:off x="10196519" y="3632519"/>
            <a:ext cx="1892739" cy="830997"/>
          </a:xfrm>
          <a:prstGeom prst="rect">
            <a:avLst/>
          </a:prstGeom>
          <a:noFill/>
        </p:spPr>
        <p:txBody>
          <a:bodyPr wrap="square" rtlCol="0">
            <a:spAutoFit/>
          </a:bodyPr>
          <a:lstStyle/>
          <a:p>
            <a:pPr algn="ctr"/>
            <a:r>
              <a:rPr lang="en-GB" sz="2400"/>
              <a:t>OUTPUT PREDICTION</a:t>
            </a:r>
          </a:p>
        </p:txBody>
      </p:sp>
      <p:pic>
        <p:nvPicPr>
          <p:cNvPr id="14" name="Picture 13" descr="A transparent brain with glowing spots&#10;&#10;AI-generated content may be incorrect.">
            <a:extLst>
              <a:ext uri="{FF2B5EF4-FFF2-40B4-BE49-F238E27FC236}">
                <a16:creationId xmlns:a16="http://schemas.microsoft.com/office/drawing/2014/main" id="{B0C997E9-2545-2BE3-2913-6D170AA6F6B6}"/>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4218137" y="60546"/>
            <a:ext cx="898394" cy="850106"/>
          </a:xfrm>
          <a:prstGeom prst="rect">
            <a:avLst/>
          </a:prstGeom>
        </p:spPr>
      </p:pic>
      <p:sp>
        <p:nvSpPr>
          <p:cNvPr id="15" name="TextBox 14">
            <a:extLst>
              <a:ext uri="{FF2B5EF4-FFF2-40B4-BE49-F238E27FC236}">
                <a16:creationId xmlns:a16="http://schemas.microsoft.com/office/drawing/2014/main" id="{F23EEAD1-17B7-68B9-AE42-769820F30DF2}"/>
              </a:ext>
            </a:extLst>
          </p:cNvPr>
          <p:cNvSpPr txBox="1"/>
          <p:nvPr/>
        </p:nvSpPr>
        <p:spPr>
          <a:xfrm>
            <a:off x="0" y="6657945"/>
            <a:ext cx="2883706" cy="200055"/>
          </a:xfrm>
          <a:prstGeom prst="rect">
            <a:avLst/>
          </a:prstGeom>
          <a:noFill/>
        </p:spPr>
        <p:txBody>
          <a:bodyPr wrap="square" rtlCol="0">
            <a:spAutoFit/>
          </a:bodyPr>
          <a:lstStyle/>
          <a:p>
            <a:r>
              <a:rPr lang="en-GB" sz="700">
                <a:solidFill>
                  <a:srgbClr val="7F7F7F"/>
                </a:solidFill>
                <a:hlinkClick r:id="rId7" tooltip="https://nobaproject.com/modules/multi-modal-perception">
                  <a:extLst>
                    <a:ext uri="{A12FA001-AC4F-418D-AE19-62706E023703}">
                      <ahyp:hlinkClr xmlns:ahyp="http://schemas.microsoft.com/office/drawing/2018/hyperlinkcolor" val="tx"/>
                    </a:ext>
                  </a:extLst>
                </a:hlinkClick>
              </a:rPr>
              <a:t>This Photo</a:t>
            </a:r>
            <a:r>
              <a:rPr lang="en-GB" sz="700">
                <a:solidFill>
                  <a:srgbClr val="7F7F7F"/>
                </a:solidFill>
              </a:rPr>
              <a:t> by Unknown Author is licensed under </a:t>
            </a:r>
            <a:r>
              <a:rPr lang="en-GB" sz="700">
                <a:solidFill>
                  <a:srgbClr val="7F7F7F"/>
                </a:solidFill>
                <a:hlinkClick r:id="rId8" tooltip="https://creativecommons.org/licenses/by-nc-sa/3.0/">
                  <a:extLst>
                    <a:ext uri="{A12FA001-AC4F-418D-AE19-62706E023703}">
                      <ahyp:hlinkClr xmlns:ahyp="http://schemas.microsoft.com/office/drawing/2018/hyperlinkcolor" val="tx"/>
                    </a:ext>
                  </a:extLst>
                </a:hlinkClick>
              </a:rPr>
              <a:t>CC BY-SA-NC</a:t>
            </a:r>
            <a:endParaRPr lang="en-GB" sz="700">
              <a:solidFill>
                <a:srgbClr val="7F7F7F"/>
              </a:solidFill>
            </a:endParaRPr>
          </a:p>
        </p:txBody>
      </p:sp>
    </p:spTree>
    <p:extLst>
      <p:ext uri="{BB962C8B-B14F-4D97-AF65-F5344CB8AC3E}">
        <p14:creationId xmlns:p14="http://schemas.microsoft.com/office/powerpoint/2010/main" val="2323162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at lying on a basket&#10;&#10;AI-generated content may be incorrect.">
            <a:extLst>
              <a:ext uri="{FF2B5EF4-FFF2-40B4-BE49-F238E27FC236}">
                <a16:creationId xmlns:a16="http://schemas.microsoft.com/office/drawing/2014/main" id="{65C13361-F225-48B7-C9AF-473EDB5AC521}"/>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27009" y="965899"/>
            <a:ext cx="3539562" cy="3123664"/>
          </a:xfrm>
          <a:prstGeom prst="rect">
            <a:avLst/>
          </a:prstGeom>
          <a:ln w="28575">
            <a:solidFill>
              <a:srgbClr val="3D4569"/>
            </a:solidFill>
          </a:ln>
        </p:spPr>
      </p:pic>
      <p:pic>
        <p:nvPicPr>
          <p:cNvPr id="18" name="Picture 17" descr="A dog with its mouth open&#10;&#10;AI-generated content may be incorrect.">
            <a:extLst>
              <a:ext uri="{FF2B5EF4-FFF2-40B4-BE49-F238E27FC236}">
                <a16:creationId xmlns:a16="http://schemas.microsoft.com/office/drawing/2014/main" id="{EA8CC5B3-957F-3A98-AD8B-12D730964097}"/>
              </a:ext>
            </a:extLst>
          </p:cNvPr>
          <p:cNvPicPr>
            <a:picLocks noChangeAspect="1"/>
          </p:cNvPicPr>
          <p:nvPr/>
        </p:nvPicPr>
        <p:blipFill>
          <a:blip r:embed="rId5"/>
          <a:srcRect l="13534" r="16449"/>
          <a:stretch>
            <a:fillRect/>
          </a:stretch>
        </p:blipFill>
        <p:spPr>
          <a:xfrm>
            <a:off x="3029966" y="2801633"/>
            <a:ext cx="3320970" cy="3162047"/>
          </a:xfrm>
          <a:prstGeom prst="rect">
            <a:avLst/>
          </a:prstGeom>
          <a:ln w="28575">
            <a:solidFill>
              <a:srgbClr val="414A70"/>
            </a:solidFill>
          </a:ln>
        </p:spPr>
      </p:pic>
      <p:pic>
        <p:nvPicPr>
          <p:cNvPr id="3" name="Picture 2" descr="A puppy sitting in the grass&#10;&#10;AI-generated content may be incorrect.">
            <a:extLst>
              <a:ext uri="{FF2B5EF4-FFF2-40B4-BE49-F238E27FC236}">
                <a16:creationId xmlns:a16="http://schemas.microsoft.com/office/drawing/2014/main" id="{5B283425-171C-03F4-22CC-2AC6CE96F49D}"/>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25266" t="14198" r="28888" b="23016"/>
          <a:stretch>
            <a:fillRect/>
          </a:stretch>
        </p:blipFill>
        <p:spPr>
          <a:xfrm>
            <a:off x="5849525" y="894320"/>
            <a:ext cx="3408520" cy="3123664"/>
          </a:xfrm>
          <a:prstGeom prst="rect">
            <a:avLst/>
          </a:prstGeom>
          <a:ln w="28575">
            <a:solidFill>
              <a:srgbClr val="3D4569"/>
            </a:solidFill>
          </a:ln>
        </p:spPr>
      </p:pic>
      <p:pic>
        <p:nvPicPr>
          <p:cNvPr id="9" name="Picture 8" descr="A close up of a cat&#10;&#10;AI-generated content may be incorrect.">
            <a:extLst>
              <a:ext uri="{FF2B5EF4-FFF2-40B4-BE49-F238E27FC236}">
                <a16:creationId xmlns:a16="http://schemas.microsoft.com/office/drawing/2014/main" id="{A9460094-9207-10FF-A1C9-EBF27058B1EB}"/>
              </a:ext>
            </a:extLst>
          </p:cNvPr>
          <p:cNvPicPr>
            <a:picLocks noChangeAspect="1"/>
          </p:cNvPicPr>
          <p:nvPr/>
        </p:nvPicPr>
        <p:blipFill>
          <a:blip r:embed="rId8"/>
          <a:srcRect l="19163" r="11029"/>
          <a:stretch>
            <a:fillRect/>
          </a:stretch>
        </p:blipFill>
        <p:spPr>
          <a:xfrm>
            <a:off x="8756633" y="2840016"/>
            <a:ext cx="3270890" cy="3123664"/>
          </a:xfrm>
          <a:prstGeom prst="rect">
            <a:avLst/>
          </a:prstGeom>
          <a:ln w="28575">
            <a:solidFill>
              <a:srgbClr val="3D4569"/>
            </a:solidFill>
          </a:ln>
        </p:spPr>
      </p:pic>
    </p:spTree>
    <p:extLst>
      <p:ext uri="{BB962C8B-B14F-4D97-AF65-F5344CB8AC3E}">
        <p14:creationId xmlns:p14="http://schemas.microsoft.com/office/powerpoint/2010/main" val="2045001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A579F-9DF7-7246-B7E4-0EFBBA8D1A86}"/>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9D2A0350-2885-F0EC-595B-8AEEA63E9EC2}"/>
              </a:ext>
            </a:extLst>
          </p:cNvPr>
          <p:cNvSpPr txBox="1"/>
          <p:nvPr/>
        </p:nvSpPr>
        <p:spPr>
          <a:xfrm>
            <a:off x="9389489" y="576072"/>
            <a:ext cx="3199898" cy="523220"/>
          </a:xfrm>
          <a:prstGeom prst="rect">
            <a:avLst/>
          </a:prstGeom>
          <a:noFill/>
        </p:spPr>
        <p:txBody>
          <a:bodyPr wrap="square" rtlCol="0">
            <a:spAutoFit/>
          </a:bodyPr>
          <a:lstStyle/>
          <a:p>
            <a:r>
              <a:rPr lang="en-GB" sz="2800">
                <a:solidFill>
                  <a:schemeClr val="bg1"/>
                </a:solidFill>
                <a:latin typeface="Epilogue" panose="020B0604020202020204"/>
              </a:rPr>
              <a:t>INFERENCE</a:t>
            </a:r>
          </a:p>
        </p:txBody>
      </p:sp>
      <p:pic>
        <p:nvPicPr>
          <p:cNvPr id="42" name="Graphic 41" descr="Checkbox Crossed outline">
            <a:extLst>
              <a:ext uri="{FF2B5EF4-FFF2-40B4-BE49-F238E27FC236}">
                <a16:creationId xmlns:a16="http://schemas.microsoft.com/office/drawing/2014/main" id="{63F7BC03-121E-B13F-CA53-D632E02768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48248" y="5361050"/>
            <a:ext cx="914400" cy="914400"/>
          </a:xfrm>
          <a:prstGeom prst="rect">
            <a:avLst/>
          </a:prstGeom>
        </p:spPr>
      </p:pic>
      <p:pic>
        <p:nvPicPr>
          <p:cNvPr id="2" name="Picture 1" descr="A diagram of a neural network&#10;&#10;Description automatically generated">
            <a:extLst>
              <a:ext uri="{FF2B5EF4-FFF2-40B4-BE49-F238E27FC236}">
                <a16:creationId xmlns:a16="http://schemas.microsoft.com/office/drawing/2014/main" id="{434407F9-0FCA-04A1-704A-491DBFC49C33}"/>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b="11068"/>
          <a:stretch>
            <a:fillRect/>
          </a:stretch>
        </p:blipFill>
        <p:spPr>
          <a:xfrm rot="5400000">
            <a:off x="6352409" y="1344803"/>
            <a:ext cx="5769945" cy="403131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TextBox 2">
            <a:extLst>
              <a:ext uri="{FF2B5EF4-FFF2-40B4-BE49-F238E27FC236}">
                <a16:creationId xmlns:a16="http://schemas.microsoft.com/office/drawing/2014/main" id="{91073B85-5EF0-193A-98CB-B2F2CDE1012D}"/>
              </a:ext>
            </a:extLst>
          </p:cNvPr>
          <p:cNvSpPr txBox="1"/>
          <p:nvPr/>
        </p:nvSpPr>
        <p:spPr>
          <a:xfrm>
            <a:off x="9159893" y="6585834"/>
            <a:ext cx="3168207" cy="230832"/>
          </a:xfrm>
          <a:prstGeom prst="rect">
            <a:avLst/>
          </a:prstGeom>
          <a:noFill/>
        </p:spPr>
        <p:txBody>
          <a:bodyPr wrap="square" rtlCol="0">
            <a:spAutoFit/>
          </a:bodyPr>
          <a:lstStyle/>
          <a:p>
            <a:r>
              <a:rPr lang="en-US" sz="900">
                <a:solidFill>
                  <a:schemeClr val="tx2">
                    <a:lumMod val="75000"/>
                  </a:schemeClr>
                </a:solidFill>
                <a:hlinkClick r:id="rId5" tooltip="https://towardsdatascience.com/understanding-neural-networks-what-how-and-why-18ec703ebd31">
                  <a:extLst>
                    <a:ext uri="{A12FA001-AC4F-418D-AE19-62706E023703}">
                      <ahyp:hlinkClr xmlns:ahyp="http://schemas.microsoft.com/office/drawing/2018/hyperlinkcolor" val="tx"/>
                    </a:ext>
                  </a:extLst>
                </a:hlinkClick>
              </a:rPr>
              <a:t>This Photo</a:t>
            </a:r>
            <a:r>
              <a:rPr lang="en-US" sz="900">
                <a:solidFill>
                  <a:schemeClr val="tx2">
                    <a:lumMod val="75000"/>
                  </a:schemeClr>
                </a:solidFill>
              </a:rPr>
              <a:t> by Unknown Author is licensed under </a:t>
            </a:r>
            <a:r>
              <a:rPr lang="en-US" sz="900">
                <a:solidFill>
                  <a:schemeClr val="tx2">
                    <a:lumMod val="75000"/>
                  </a:schemeClr>
                </a:solidFill>
                <a:hlinkClick r:id="rId6" tooltip="https://creativecommons.org/licenses/by-sa/3.0/">
                  <a:extLst>
                    <a:ext uri="{A12FA001-AC4F-418D-AE19-62706E023703}">
                      <ahyp:hlinkClr xmlns:ahyp="http://schemas.microsoft.com/office/drawing/2018/hyperlinkcolor" val="tx"/>
                    </a:ext>
                  </a:extLst>
                </a:hlinkClick>
              </a:rPr>
              <a:t>CC BY-SA</a:t>
            </a:r>
            <a:endParaRPr lang="en-US" sz="900">
              <a:solidFill>
                <a:schemeClr val="tx2">
                  <a:lumMod val="75000"/>
                </a:schemeClr>
              </a:solidFill>
            </a:endParaRPr>
          </a:p>
        </p:txBody>
      </p:sp>
      <p:sp>
        <p:nvSpPr>
          <p:cNvPr id="8" name="Rectangle 7">
            <a:extLst>
              <a:ext uri="{FF2B5EF4-FFF2-40B4-BE49-F238E27FC236}">
                <a16:creationId xmlns:a16="http://schemas.microsoft.com/office/drawing/2014/main" id="{D92DD54D-7E78-7596-2BA1-46B013899566}"/>
              </a:ext>
            </a:extLst>
          </p:cNvPr>
          <p:cNvSpPr/>
          <p:nvPr/>
        </p:nvSpPr>
        <p:spPr>
          <a:xfrm>
            <a:off x="731520" y="475488"/>
            <a:ext cx="2384039" cy="5806440"/>
          </a:xfrm>
          <a:prstGeom prst="rect">
            <a:avLst/>
          </a:prstGeom>
          <a:solidFill>
            <a:srgbClr val="7F7F7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Shape 1">
            <a:extLst>
              <a:ext uri="{FF2B5EF4-FFF2-40B4-BE49-F238E27FC236}">
                <a16:creationId xmlns:a16="http://schemas.microsoft.com/office/drawing/2014/main" id="{7572CB33-CE9F-7DB0-013B-B445EAD52BD9}"/>
              </a:ext>
            </a:extLst>
          </p:cNvPr>
          <p:cNvSpPr/>
          <p:nvPr/>
        </p:nvSpPr>
        <p:spPr>
          <a:xfrm>
            <a:off x="918334" y="1036567"/>
            <a:ext cx="1993392" cy="705653"/>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14" name="Text 8">
            <a:extLst>
              <a:ext uri="{FF2B5EF4-FFF2-40B4-BE49-F238E27FC236}">
                <a16:creationId xmlns:a16="http://schemas.microsoft.com/office/drawing/2014/main" id="{54A75DAE-2814-0D08-4CC2-6587BAFDAFFB}"/>
              </a:ext>
            </a:extLst>
          </p:cNvPr>
          <p:cNvSpPr/>
          <p:nvPr/>
        </p:nvSpPr>
        <p:spPr>
          <a:xfrm>
            <a:off x="1067584" y="1007990"/>
            <a:ext cx="1694891" cy="705653"/>
          </a:xfrm>
          <a:prstGeom prst="rect">
            <a:avLst/>
          </a:prstGeom>
          <a:noFill/>
          <a:ln/>
        </p:spPr>
        <p:txBody>
          <a:bodyPr wrap="square" lIns="0" tIns="0" rIns="0" bIns="0" rtlCol="0" anchor="t"/>
          <a:lstStyle/>
          <a:p>
            <a:pPr algn="ctr">
              <a:lnSpc>
                <a:spcPts val="2650"/>
              </a:lnSpc>
              <a:buSzPct val="100000"/>
            </a:pPr>
            <a:r>
              <a:rPr lang="en-US">
                <a:solidFill>
                  <a:srgbClr val="EBECEF"/>
                </a:solidFill>
                <a:latin typeface="Calibri" panose="020F0502020204030204" pitchFamily="34" charset="0"/>
                <a:ea typeface="Calibri" panose="020F0502020204030204" pitchFamily="34" charset="0"/>
                <a:cs typeface="Calibri" panose="020F0502020204030204" pitchFamily="34" charset="0"/>
              </a:rPr>
              <a:t>Untrained Neural Network</a:t>
            </a:r>
          </a:p>
        </p:txBody>
      </p:sp>
      <p:sp>
        <p:nvSpPr>
          <p:cNvPr id="4" name="Arrow: Right 3">
            <a:extLst>
              <a:ext uri="{FF2B5EF4-FFF2-40B4-BE49-F238E27FC236}">
                <a16:creationId xmlns:a16="http://schemas.microsoft.com/office/drawing/2014/main" id="{BCD00A78-FD67-2D46-2DCD-5409C5D64551}"/>
              </a:ext>
            </a:extLst>
          </p:cNvPr>
          <p:cNvSpPr/>
          <p:nvPr/>
        </p:nvSpPr>
        <p:spPr>
          <a:xfrm rot="10269807">
            <a:off x="3378127" y="3389535"/>
            <a:ext cx="3581029" cy="36395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TextBox 83">
            <a:extLst>
              <a:ext uri="{FF2B5EF4-FFF2-40B4-BE49-F238E27FC236}">
                <a16:creationId xmlns:a16="http://schemas.microsoft.com/office/drawing/2014/main" id="{513BBA58-ED9D-D84F-0FDD-F7E31CF503A0}"/>
              </a:ext>
            </a:extLst>
          </p:cNvPr>
          <p:cNvSpPr txBox="1"/>
          <p:nvPr/>
        </p:nvSpPr>
        <p:spPr>
          <a:xfrm>
            <a:off x="1144444" y="547496"/>
            <a:ext cx="1670243" cy="523220"/>
          </a:xfrm>
          <a:prstGeom prst="rect">
            <a:avLst/>
          </a:prstGeom>
          <a:noFill/>
        </p:spPr>
        <p:txBody>
          <a:bodyPr wrap="square" rtlCol="0">
            <a:spAutoFit/>
          </a:bodyPr>
          <a:lstStyle/>
          <a:p>
            <a:r>
              <a:rPr lang="en-GB" sz="2800">
                <a:solidFill>
                  <a:schemeClr val="bg1"/>
                </a:solidFill>
                <a:latin typeface="Epilogue" panose="020B0604020202020204"/>
              </a:rPr>
              <a:t>TRAINING</a:t>
            </a:r>
          </a:p>
        </p:txBody>
      </p:sp>
      <p:grpSp>
        <p:nvGrpSpPr>
          <p:cNvPr id="127" name="Group 126">
            <a:extLst>
              <a:ext uri="{FF2B5EF4-FFF2-40B4-BE49-F238E27FC236}">
                <a16:creationId xmlns:a16="http://schemas.microsoft.com/office/drawing/2014/main" id="{9E6F9428-936B-70A4-3449-56DF462EEBE2}"/>
              </a:ext>
            </a:extLst>
          </p:cNvPr>
          <p:cNvGrpSpPr/>
          <p:nvPr/>
        </p:nvGrpSpPr>
        <p:grpSpPr>
          <a:xfrm>
            <a:off x="1305118" y="3360460"/>
            <a:ext cx="1219821" cy="2259019"/>
            <a:chOff x="1130948" y="673870"/>
            <a:chExt cx="1219821" cy="2259019"/>
          </a:xfrm>
        </p:grpSpPr>
        <p:grpSp>
          <p:nvGrpSpPr>
            <p:cNvPr id="128" name="Group 127">
              <a:extLst>
                <a:ext uri="{FF2B5EF4-FFF2-40B4-BE49-F238E27FC236}">
                  <a16:creationId xmlns:a16="http://schemas.microsoft.com/office/drawing/2014/main" id="{512D7064-6FD5-95E8-70E1-5DFA94458539}"/>
                </a:ext>
              </a:extLst>
            </p:cNvPr>
            <p:cNvGrpSpPr/>
            <p:nvPr/>
          </p:nvGrpSpPr>
          <p:grpSpPr>
            <a:xfrm>
              <a:off x="1130948" y="673870"/>
              <a:ext cx="1219821" cy="2008840"/>
              <a:chOff x="1130948" y="673870"/>
              <a:chExt cx="1219821" cy="2008840"/>
            </a:xfrm>
          </p:grpSpPr>
          <p:cxnSp>
            <p:nvCxnSpPr>
              <p:cNvPr id="130" name="Straight Connector 129">
                <a:extLst>
                  <a:ext uri="{FF2B5EF4-FFF2-40B4-BE49-F238E27FC236}">
                    <a16:creationId xmlns:a16="http://schemas.microsoft.com/office/drawing/2014/main" id="{CC54F385-22CB-C0D2-700C-E61ECC1C0FDC}"/>
                  </a:ext>
                </a:extLst>
              </p:cNvPr>
              <p:cNvCxnSpPr>
                <a:cxnSpLocks/>
              </p:cNvCxnSpPr>
              <p:nvPr/>
            </p:nvCxnSpPr>
            <p:spPr>
              <a:xfrm flipH="1" flipV="1">
                <a:off x="1742912" y="2136831"/>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74C30984-1659-3303-4869-2E14412D8043}"/>
                  </a:ext>
                </a:extLst>
              </p:cNvPr>
              <p:cNvCxnSpPr>
                <a:cxnSpLocks/>
              </p:cNvCxnSpPr>
              <p:nvPr/>
            </p:nvCxnSpPr>
            <p:spPr>
              <a:xfrm flipH="1" flipV="1">
                <a:off x="1180496" y="715220"/>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D7217AF-55E8-9595-2D6D-C97890EBEEC3}"/>
                  </a:ext>
                </a:extLst>
              </p:cNvPr>
              <p:cNvCxnSpPr>
                <a:cxnSpLocks/>
                <a:stCxn id="166" idx="4"/>
              </p:cNvCxnSpPr>
              <p:nvPr/>
            </p:nvCxnSpPr>
            <p:spPr>
              <a:xfrm flipH="1" flipV="1">
                <a:off x="1316886" y="1172420"/>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05B90A3-7741-C2A6-5448-DE26A1C50A02}"/>
                  </a:ext>
                </a:extLst>
              </p:cNvPr>
              <p:cNvCxnSpPr>
                <a:cxnSpLocks/>
              </p:cNvCxnSpPr>
              <p:nvPr/>
            </p:nvCxnSpPr>
            <p:spPr>
              <a:xfrm flipV="1">
                <a:off x="1321005" y="723380"/>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4" name="Oval 133">
                <a:extLst>
                  <a:ext uri="{FF2B5EF4-FFF2-40B4-BE49-F238E27FC236}">
                    <a16:creationId xmlns:a16="http://schemas.microsoft.com/office/drawing/2014/main" id="{4FEA825B-4D7D-A0AF-8F1E-72F315698EA3}"/>
                  </a:ext>
                </a:extLst>
              </p:cNvPr>
              <p:cNvSpPr>
                <a:spLocks noChangeAspect="1"/>
              </p:cNvSpPr>
              <p:nvPr/>
            </p:nvSpPr>
            <p:spPr>
              <a:xfrm>
                <a:off x="1130948" y="673870"/>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a:extLst>
                  <a:ext uri="{FF2B5EF4-FFF2-40B4-BE49-F238E27FC236}">
                    <a16:creationId xmlns:a16="http://schemas.microsoft.com/office/drawing/2014/main" id="{B6A771DA-54DC-7017-3A38-5CB8FD9CEB89}"/>
                  </a:ext>
                </a:extLst>
              </p:cNvPr>
              <p:cNvSpPr>
                <a:spLocks noChangeAspect="1"/>
              </p:cNvSpPr>
              <p:nvPr/>
            </p:nvSpPr>
            <p:spPr>
              <a:xfrm>
                <a:off x="1410603" y="673870"/>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6" name="Straight Connector 135">
                <a:extLst>
                  <a:ext uri="{FF2B5EF4-FFF2-40B4-BE49-F238E27FC236}">
                    <a16:creationId xmlns:a16="http://schemas.microsoft.com/office/drawing/2014/main" id="{8DF252FD-228B-3C55-8BDB-F8B0E871199C}"/>
                  </a:ext>
                </a:extLst>
              </p:cNvPr>
              <p:cNvCxnSpPr>
                <a:cxnSpLocks/>
              </p:cNvCxnSpPr>
              <p:nvPr/>
            </p:nvCxnSpPr>
            <p:spPr>
              <a:xfrm flipH="1" flipV="1">
                <a:off x="1598523" y="715220"/>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98FA2479-4250-CB98-4353-C7B6599BE580}"/>
                  </a:ext>
                </a:extLst>
              </p:cNvPr>
              <p:cNvCxnSpPr>
                <a:cxnSpLocks/>
              </p:cNvCxnSpPr>
              <p:nvPr/>
            </p:nvCxnSpPr>
            <p:spPr>
              <a:xfrm flipV="1">
                <a:off x="1739032" y="723380"/>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8" name="Oval 137">
                <a:extLst>
                  <a:ext uri="{FF2B5EF4-FFF2-40B4-BE49-F238E27FC236}">
                    <a16:creationId xmlns:a16="http://schemas.microsoft.com/office/drawing/2014/main" id="{B6E7BE5D-91A4-A2B2-EBFD-39D90659E8D8}"/>
                  </a:ext>
                </a:extLst>
              </p:cNvPr>
              <p:cNvSpPr>
                <a:spLocks noChangeAspect="1"/>
              </p:cNvSpPr>
              <p:nvPr/>
            </p:nvSpPr>
            <p:spPr>
              <a:xfrm>
                <a:off x="1548975" y="673870"/>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a:extLst>
                  <a:ext uri="{FF2B5EF4-FFF2-40B4-BE49-F238E27FC236}">
                    <a16:creationId xmlns:a16="http://schemas.microsoft.com/office/drawing/2014/main" id="{CD432E03-4FD8-BB42-FB8F-7F9A2E1FDEE5}"/>
                  </a:ext>
                </a:extLst>
              </p:cNvPr>
              <p:cNvSpPr>
                <a:spLocks noChangeAspect="1"/>
              </p:cNvSpPr>
              <p:nvPr/>
            </p:nvSpPr>
            <p:spPr>
              <a:xfrm>
                <a:off x="1828630" y="673870"/>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0" name="Straight Connector 139">
                <a:extLst>
                  <a:ext uri="{FF2B5EF4-FFF2-40B4-BE49-F238E27FC236}">
                    <a16:creationId xmlns:a16="http://schemas.microsoft.com/office/drawing/2014/main" id="{1FA9DF58-3816-B9DA-B54C-E2E9DA8331D4}"/>
                  </a:ext>
                </a:extLst>
              </p:cNvPr>
              <p:cNvCxnSpPr>
                <a:cxnSpLocks/>
              </p:cNvCxnSpPr>
              <p:nvPr/>
            </p:nvCxnSpPr>
            <p:spPr>
              <a:xfrm flipH="1" flipV="1">
                <a:off x="2021567" y="716642"/>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73DE7A9F-93C6-8681-AA1C-4A387DD4CD3E}"/>
                  </a:ext>
                </a:extLst>
              </p:cNvPr>
              <p:cNvCxnSpPr>
                <a:cxnSpLocks/>
              </p:cNvCxnSpPr>
              <p:nvPr/>
            </p:nvCxnSpPr>
            <p:spPr>
              <a:xfrm flipV="1">
                <a:off x="2162076" y="724802"/>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2" name="Oval 141">
                <a:extLst>
                  <a:ext uri="{FF2B5EF4-FFF2-40B4-BE49-F238E27FC236}">
                    <a16:creationId xmlns:a16="http://schemas.microsoft.com/office/drawing/2014/main" id="{C939A6B5-BEAA-84AF-FF76-7134892489D6}"/>
                  </a:ext>
                </a:extLst>
              </p:cNvPr>
              <p:cNvSpPr>
                <a:spLocks noChangeAspect="1"/>
              </p:cNvSpPr>
              <p:nvPr/>
            </p:nvSpPr>
            <p:spPr>
              <a:xfrm>
                <a:off x="1972019" y="675292"/>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a:extLst>
                  <a:ext uri="{FF2B5EF4-FFF2-40B4-BE49-F238E27FC236}">
                    <a16:creationId xmlns:a16="http://schemas.microsoft.com/office/drawing/2014/main" id="{08B74CF9-0912-E43B-EF3E-DB696318CE74}"/>
                  </a:ext>
                </a:extLst>
              </p:cNvPr>
              <p:cNvSpPr>
                <a:spLocks noChangeAspect="1"/>
              </p:cNvSpPr>
              <p:nvPr/>
            </p:nvSpPr>
            <p:spPr>
              <a:xfrm>
                <a:off x="2251674" y="675292"/>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4" name="Straight Connector 143">
                <a:extLst>
                  <a:ext uri="{FF2B5EF4-FFF2-40B4-BE49-F238E27FC236}">
                    <a16:creationId xmlns:a16="http://schemas.microsoft.com/office/drawing/2014/main" id="{B0B5E1C0-14E2-4856-1712-C254C1EEE92E}"/>
                  </a:ext>
                </a:extLst>
              </p:cNvPr>
              <p:cNvCxnSpPr>
                <a:cxnSpLocks/>
                <a:stCxn id="166" idx="3"/>
              </p:cNvCxnSpPr>
              <p:nvPr/>
            </p:nvCxnSpPr>
            <p:spPr>
              <a:xfrm flipV="1">
                <a:off x="1282916" y="1188740"/>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062A8AB2-1FEF-7A29-823D-73F8BC4EDB70}"/>
                  </a:ext>
                </a:extLst>
              </p:cNvPr>
              <p:cNvCxnSpPr>
                <a:cxnSpLocks/>
              </p:cNvCxnSpPr>
              <p:nvPr/>
            </p:nvCxnSpPr>
            <p:spPr>
              <a:xfrm flipH="1" flipV="1">
                <a:off x="1735020" y="1165838"/>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DF7CAD2A-7BC2-7A26-63E9-83D9CCA9535F}"/>
                  </a:ext>
                </a:extLst>
              </p:cNvPr>
              <p:cNvCxnSpPr>
                <a:cxnSpLocks/>
              </p:cNvCxnSpPr>
              <p:nvPr/>
            </p:nvCxnSpPr>
            <p:spPr>
              <a:xfrm flipV="1">
                <a:off x="1701050" y="1182158"/>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12D6A45-9735-49C2-7F28-DA7BFF102C6F}"/>
                  </a:ext>
                </a:extLst>
              </p:cNvPr>
              <p:cNvCxnSpPr>
                <a:cxnSpLocks/>
              </p:cNvCxnSpPr>
              <p:nvPr/>
            </p:nvCxnSpPr>
            <p:spPr>
              <a:xfrm flipH="1" flipV="1">
                <a:off x="2156991" y="1163673"/>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5AFEC9D4-5E22-B644-0E62-70984C4D6CA0}"/>
                  </a:ext>
                </a:extLst>
              </p:cNvPr>
              <p:cNvCxnSpPr>
                <a:cxnSpLocks/>
              </p:cNvCxnSpPr>
              <p:nvPr/>
            </p:nvCxnSpPr>
            <p:spPr>
              <a:xfrm flipH="1" flipV="1">
                <a:off x="1713165" y="1164756"/>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4E8D8830-77BD-DD6D-6E31-38B9002FBE2C}"/>
                  </a:ext>
                </a:extLst>
              </p:cNvPr>
              <p:cNvCxnSpPr>
                <a:cxnSpLocks/>
              </p:cNvCxnSpPr>
              <p:nvPr/>
            </p:nvCxnSpPr>
            <p:spPr>
              <a:xfrm flipH="1" flipV="1">
                <a:off x="1297147" y="1153731"/>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1DC7E5F6-8699-F62D-A39D-5160E4E8DFAC}"/>
                  </a:ext>
                </a:extLst>
              </p:cNvPr>
              <p:cNvCxnSpPr>
                <a:cxnSpLocks/>
                <a:stCxn id="168" idx="5"/>
              </p:cNvCxnSpPr>
              <p:nvPr/>
            </p:nvCxnSpPr>
            <p:spPr>
              <a:xfrm flipH="1" flipV="1">
                <a:off x="1320607" y="1175568"/>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204CAB7F-8738-659E-1CC7-783AE5BD18DA}"/>
                  </a:ext>
                </a:extLst>
              </p:cNvPr>
              <p:cNvCxnSpPr>
                <a:cxnSpLocks/>
              </p:cNvCxnSpPr>
              <p:nvPr/>
            </p:nvCxnSpPr>
            <p:spPr>
              <a:xfrm flipV="1">
                <a:off x="1339121" y="1178633"/>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48142D65-0C34-B697-D66C-F0E5A2850C9E}"/>
                  </a:ext>
                </a:extLst>
              </p:cNvPr>
              <p:cNvCxnSpPr>
                <a:cxnSpLocks/>
                <a:stCxn id="169" idx="4"/>
              </p:cNvCxnSpPr>
              <p:nvPr/>
            </p:nvCxnSpPr>
            <p:spPr>
              <a:xfrm flipH="1" flipV="1">
                <a:off x="1317851" y="1658504"/>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54AB95F-8139-29DA-4BAE-0F1984EA8287}"/>
                  </a:ext>
                </a:extLst>
              </p:cNvPr>
              <p:cNvCxnSpPr>
                <a:cxnSpLocks/>
                <a:stCxn id="169" idx="3"/>
              </p:cNvCxnSpPr>
              <p:nvPr/>
            </p:nvCxnSpPr>
            <p:spPr>
              <a:xfrm flipV="1">
                <a:off x="1283881" y="1674824"/>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9B2F07B0-9FC1-8F04-F4D7-7727B38DC1B8}"/>
                  </a:ext>
                </a:extLst>
              </p:cNvPr>
              <p:cNvCxnSpPr>
                <a:cxnSpLocks/>
              </p:cNvCxnSpPr>
              <p:nvPr/>
            </p:nvCxnSpPr>
            <p:spPr>
              <a:xfrm flipH="1" flipV="1">
                <a:off x="1735985" y="1651922"/>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895E495D-015C-F6E4-0FAA-9DEE318D4258}"/>
                  </a:ext>
                </a:extLst>
              </p:cNvPr>
              <p:cNvCxnSpPr>
                <a:cxnSpLocks/>
              </p:cNvCxnSpPr>
              <p:nvPr/>
            </p:nvCxnSpPr>
            <p:spPr>
              <a:xfrm flipV="1">
                <a:off x="1702015" y="1668242"/>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06F61FD-E50B-5797-C9E5-72C33EA86B69}"/>
                  </a:ext>
                </a:extLst>
              </p:cNvPr>
              <p:cNvCxnSpPr>
                <a:cxnSpLocks/>
              </p:cNvCxnSpPr>
              <p:nvPr/>
            </p:nvCxnSpPr>
            <p:spPr>
              <a:xfrm flipH="1" flipV="1">
                <a:off x="2157956" y="1649757"/>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51BE5C21-E3B9-650F-A792-6E2DCA6BA523}"/>
                  </a:ext>
                </a:extLst>
              </p:cNvPr>
              <p:cNvCxnSpPr>
                <a:cxnSpLocks/>
              </p:cNvCxnSpPr>
              <p:nvPr/>
            </p:nvCxnSpPr>
            <p:spPr>
              <a:xfrm flipH="1" flipV="1">
                <a:off x="1714130" y="1650840"/>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85CFD9EA-69D1-610D-F522-026767ECF6E5}"/>
                  </a:ext>
                </a:extLst>
              </p:cNvPr>
              <p:cNvCxnSpPr>
                <a:cxnSpLocks/>
              </p:cNvCxnSpPr>
              <p:nvPr/>
            </p:nvCxnSpPr>
            <p:spPr>
              <a:xfrm flipH="1" flipV="1">
                <a:off x="1298112" y="1639815"/>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4822EB95-2CCB-AAE3-4377-2637AEB2BC76}"/>
                  </a:ext>
                </a:extLst>
              </p:cNvPr>
              <p:cNvCxnSpPr>
                <a:cxnSpLocks/>
                <a:stCxn id="171" idx="5"/>
              </p:cNvCxnSpPr>
              <p:nvPr/>
            </p:nvCxnSpPr>
            <p:spPr>
              <a:xfrm flipH="1" flipV="1">
                <a:off x="1321572" y="1661652"/>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33F0D7C4-8399-195E-DF20-A74484F4CF6C}"/>
                  </a:ext>
                </a:extLst>
              </p:cNvPr>
              <p:cNvCxnSpPr>
                <a:cxnSpLocks/>
              </p:cNvCxnSpPr>
              <p:nvPr/>
            </p:nvCxnSpPr>
            <p:spPr>
              <a:xfrm flipV="1">
                <a:off x="1340086" y="1664717"/>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D22EA4D5-E63F-33F9-79E4-D72374164B7D}"/>
                  </a:ext>
                </a:extLst>
              </p:cNvPr>
              <p:cNvCxnSpPr>
                <a:cxnSpLocks/>
                <a:stCxn id="172" idx="7"/>
                <a:endCxn id="171" idx="4"/>
              </p:cNvCxnSpPr>
              <p:nvPr/>
            </p:nvCxnSpPr>
            <p:spPr>
              <a:xfrm flipV="1">
                <a:off x="1779964" y="2190699"/>
                <a:ext cx="380024" cy="4074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BB82848E-AFE4-3914-FF2E-EEFB08D467A4}"/>
                  </a:ext>
                </a:extLst>
              </p:cNvPr>
              <p:cNvCxnSpPr>
                <a:cxnSpLocks/>
                <a:stCxn id="172" idx="1"/>
                <a:endCxn id="169" idx="4"/>
              </p:cNvCxnSpPr>
              <p:nvPr/>
            </p:nvCxnSpPr>
            <p:spPr>
              <a:xfrm flipH="1" flipV="1">
                <a:off x="1318917" y="2189277"/>
                <a:ext cx="390976" cy="4089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3" name="Oval 162">
                <a:extLst>
                  <a:ext uri="{FF2B5EF4-FFF2-40B4-BE49-F238E27FC236}">
                    <a16:creationId xmlns:a16="http://schemas.microsoft.com/office/drawing/2014/main" id="{A2C705BA-301F-A934-3C0F-413D6B416CC8}"/>
                  </a:ext>
                </a:extLst>
              </p:cNvPr>
              <p:cNvSpPr>
                <a:spLocks noChangeAspect="1"/>
              </p:cNvSpPr>
              <p:nvPr/>
            </p:nvSpPr>
            <p:spPr>
              <a:xfrm>
                <a:off x="1268404" y="1122910"/>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a:extLst>
                  <a:ext uri="{FF2B5EF4-FFF2-40B4-BE49-F238E27FC236}">
                    <a16:creationId xmlns:a16="http://schemas.microsoft.com/office/drawing/2014/main" id="{303DDEB1-C753-229A-C9A5-496DA9592CA3}"/>
                  </a:ext>
                </a:extLst>
              </p:cNvPr>
              <p:cNvSpPr>
                <a:spLocks noChangeAspect="1"/>
              </p:cNvSpPr>
              <p:nvPr/>
            </p:nvSpPr>
            <p:spPr>
              <a:xfrm>
                <a:off x="1686431" y="1122910"/>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a:extLst>
                  <a:ext uri="{FF2B5EF4-FFF2-40B4-BE49-F238E27FC236}">
                    <a16:creationId xmlns:a16="http://schemas.microsoft.com/office/drawing/2014/main" id="{91C4167E-D8DD-607A-0997-E35D8B66B49F}"/>
                  </a:ext>
                </a:extLst>
              </p:cNvPr>
              <p:cNvSpPr>
                <a:spLocks noChangeAspect="1"/>
              </p:cNvSpPr>
              <p:nvPr/>
            </p:nvSpPr>
            <p:spPr>
              <a:xfrm>
                <a:off x="2109475" y="1124332"/>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a:extLst>
                  <a:ext uri="{FF2B5EF4-FFF2-40B4-BE49-F238E27FC236}">
                    <a16:creationId xmlns:a16="http://schemas.microsoft.com/office/drawing/2014/main" id="{2B540AF4-426F-33E2-9158-40DCA57BF852}"/>
                  </a:ext>
                </a:extLst>
              </p:cNvPr>
              <p:cNvSpPr>
                <a:spLocks noChangeAspect="1"/>
              </p:cNvSpPr>
              <p:nvPr/>
            </p:nvSpPr>
            <p:spPr>
              <a:xfrm>
                <a:off x="1268404" y="160417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a:extLst>
                  <a:ext uri="{FF2B5EF4-FFF2-40B4-BE49-F238E27FC236}">
                    <a16:creationId xmlns:a16="http://schemas.microsoft.com/office/drawing/2014/main" id="{DAA040BD-CEA8-4F7C-0AA6-A18B5DDC4C76}"/>
                  </a:ext>
                </a:extLst>
              </p:cNvPr>
              <p:cNvSpPr>
                <a:spLocks noChangeAspect="1"/>
              </p:cNvSpPr>
              <p:nvPr/>
            </p:nvSpPr>
            <p:spPr>
              <a:xfrm>
                <a:off x="1686431" y="160417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a:extLst>
                  <a:ext uri="{FF2B5EF4-FFF2-40B4-BE49-F238E27FC236}">
                    <a16:creationId xmlns:a16="http://schemas.microsoft.com/office/drawing/2014/main" id="{CA7122C9-5FF7-61B9-A479-5DAB6FD4BAB0}"/>
                  </a:ext>
                </a:extLst>
              </p:cNvPr>
              <p:cNvSpPr>
                <a:spLocks noChangeAspect="1"/>
              </p:cNvSpPr>
              <p:nvPr/>
            </p:nvSpPr>
            <p:spPr>
              <a:xfrm>
                <a:off x="2109475" y="1605595"/>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a:extLst>
                  <a:ext uri="{FF2B5EF4-FFF2-40B4-BE49-F238E27FC236}">
                    <a16:creationId xmlns:a16="http://schemas.microsoft.com/office/drawing/2014/main" id="{D476D564-F52B-3472-C85B-71FA1FB6C040}"/>
                  </a:ext>
                </a:extLst>
              </p:cNvPr>
              <p:cNvSpPr>
                <a:spLocks noChangeAspect="1"/>
              </p:cNvSpPr>
              <p:nvPr/>
            </p:nvSpPr>
            <p:spPr>
              <a:xfrm>
                <a:off x="1269369" y="209025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a:extLst>
                  <a:ext uri="{FF2B5EF4-FFF2-40B4-BE49-F238E27FC236}">
                    <a16:creationId xmlns:a16="http://schemas.microsoft.com/office/drawing/2014/main" id="{D3B86DF1-803E-A250-45B9-5CA73CEF4346}"/>
                  </a:ext>
                </a:extLst>
              </p:cNvPr>
              <p:cNvSpPr>
                <a:spLocks noChangeAspect="1"/>
              </p:cNvSpPr>
              <p:nvPr/>
            </p:nvSpPr>
            <p:spPr>
              <a:xfrm>
                <a:off x="1687396" y="209025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Oval 170">
                <a:extLst>
                  <a:ext uri="{FF2B5EF4-FFF2-40B4-BE49-F238E27FC236}">
                    <a16:creationId xmlns:a16="http://schemas.microsoft.com/office/drawing/2014/main" id="{67989FF9-A2D6-9DC3-6641-A3608841BCE1}"/>
                  </a:ext>
                </a:extLst>
              </p:cNvPr>
              <p:cNvSpPr>
                <a:spLocks noChangeAspect="1"/>
              </p:cNvSpPr>
              <p:nvPr/>
            </p:nvSpPr>
            <p:spPr>
              <a:xfrm>
                <a:off x="2110440" y="2091679"/>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a:extLst>
                  <a:ext uri="{FF2B5EF4-FFF2-40B4-BE49-F238E27FC236}">
                    <a16:creationId xmlns:a16="http://schemas.microsoft.com/office/drawing/2014/main" id="{92713F76-0ED2-B7FE-7B55-5D8A26F2377B}"/>
                  </a:ext>
                </a:extLst>
              </p:cNvPr>
              <p:cNvSpPr>
                <a:spLocks noChangeAspect="1"/>
              </p:cNvSpPr>
              <p:nvPr/>
            </p:nvSpPr>
            <p:spPr>
              <a:xfrm>
                <a:off x="1695381" y="2583690"/>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29" name="Straight Arrow Connector 128">
              <a:extLst>
                <a:ext uri="{FF2B5EF4-FFF2-40B4-BE49-F238E27FC236}">
                  <a16:creationId xmlns:a16="http://schemas.microsoft.com/office/drawing/2014/main" id="{EDE1A5CE-C821-3DE1-F2BB-F71B0C46FB67}"/>
                </a:ext>
              </a:extLst>
            </p:cNvPr>
            <p:cNvCxnSpPr>
              <a:stCxn id="172" idx="4"/>
            </p:cNvCxnSpPr>
            <p:nvPr/>
          </p:nvCxnSpPr>
          <p:spPr>
            <a:xfrm flipH="1">
              <a:off x="1741251" y="2682710"/>
              <a:ext cx="3678" cy="2501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5" name="Rectangle 4">
            <a:extLst>
              <a:ext uri="{FF2B5EF4-FFF2-40B4-BE49-F238E27FC236}">
                <a16:creationId xmlns:a16="http://schemas.microsoft.com/office/drawing/2014/main" id="{C2282515-9B83-B128-1D90-2AC62330843D}"/>
              </a:ext>
            </a:extLst>
          </p:cNvPr>
          <p:cNvSpPr/>
          <p:nvPr/>
        </p:nvSpPr>
        <p:spPr>
          <a:xfrm>
            <a:off x="1144444" y="3116642"/>
            <a:ext cx="1515629" cy="273336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85486C76-1355-87B3-96BA-CC9CFF159F0D}"/>
              </a:ext>
            </a:extLst>
          </p:cNvPr>
          <p:cNvCxnSpPr/>
          <p:nvPr/>
        </p:nvCxnSpPr>
        <p:spPr>
          <a:xfrm flipV="1">
            <a:off x="2660073" y="475488"/>
            <a:ext cx="4561651" cy="2641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FF2DD23-3407-A733-841A-F4CE5D88940E}"/>
              </a:ext>
            </a:extLst>
          </p:cNvPr>
          <p:cNvCxnSpPr>
            <a:cxnSpLocks/>
          </p:cNvCxnSpPr>
          <p:nvPr/>
        </p:nvCxnSpPr>
        <p:spPr>
          <a:xfrm flipH="1" flipV="1">
            <a:off x="2660073" y="5850010"/>
            <a:ext cx="4561651" cy="4254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720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055B9-7AC7-050E-5307-6E9355E00F7C}"/>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6A5562F2-E0B1-6371-0B40-6BD530615CF1}"/>
              </a:ext>
            </a:extLst>
          </p:cNvPr>
          <p:cNvSpPr/>
          <p:nvPr/>
        </p:nvSpPr>
        <p:spPr>
          <a:xfrm>
            <a:off x="731520" y="475488"/>
            <a:ext cx="2384039" cy="5806440"/>
          </a:xfrm>
          <a:prstGeom prst="rect">
            <a:avLst/>
          </a:prstGeom>
          <a:solidFill>
            <a:srgbClr val="7F7F7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9" name="Group 298">
            <a:extLst>
              <a:ext uri="{FF2B5EF4-FFF2-40B4-BE49-F238E27FC236}">
                <a16:creationId xmlns:a16="http://schemas.microsoft.com/office/drawing/2014/main" id="{89E4FBCA-32B5-9854-E0FA-D9038BC53EAD}"/>
              </a:ext>
            </a:extLst>
          </p:cNvPr>
          <p:cNvGrpSpPr/>
          <p:nvPr/>
        </p:nvGrpSpPr>
        <p:grpSpPr>
          <a:xfrm>
            <a:off x="1305118" y="3363892"/>
            <a:ext cx="1219821" cy="2252177"/>
            <a:chOff x="2549411" y="670751"/>
            <a:chExt cx="1219821" cy="2252177"/>
          </a:xfrm>
        </p:grpSpPr>
        <p:grpSp>
          <p:nvGrpSpPr>
            <p:cNvPr id="300" name="Group 299">
              <a:extLst>
                <a:ext uri="{FF2B5EF4-FFF2-40B4-BE49-F238E27FC236}">
                  <a16:creationId xmlns:a16="http://schemas.microsoft.com/office/drawing/2014/main" id="{5DD9C503-6DE4-9CE3-D179-25B5AC75CDDB}"/>
                </a:ext>
              </a:extLst>
            </p:cNvPr>
            <p:cNvGrpSpPr/>
            <p:nvPr/>
          </p:nvGrpSpPr>
          <p:grpSpPr>
            <a:xfrm>
              <a:off x="2549411" y="670751"/>
              <a:ext cx="1219821" cy="2008840"/>
              <a:chOff x="2549411" y="670751"/>
              <a:chExt cx="1219821" cy="2008840"/>
            </a:xfrm>
          </p:grpSpPr>
          <p:cxnSp>
            <p:nvCxnSpPr>
              <p:cNvPr id="302" name="Straight Connector 301">
                <a:extLst>
                  <a:ext uri="{FF2B5EF4-FFF2-40B4-BE49-F238E27FC236}">
                    <a16:creationId xmlns:a16="http://schemas.microsoft.com/office/drawing/2014/main" id="{4B1D579B-D98D-6C29-145F-8979BF753D99}"/>
                  </a:ext>
                </a:extLst>
              </p:cNvPr>
              <p:cNvCxnSpPr>
                <a:cxnSpLocks/>
              </p:cNvCxnSpPr>
              <p:nvPr/>
            </p:nvCxnSpPr>
            <p:spPr>
              <a:xfrm flipH="1" flipV="1">
                <a:off x="3161375" y="2133712"/>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B5139CB2-A24F-8C62-A395-69B18A88FC18}"/>
                  </a:ext>
                </a:extLst>
              </p:cNvPr>
              <p:cNvCxnSpPr>
                <a:cxnSpLocks/>
              </p:cNvCxnSpPr>
              <p:nvPr/>
            </p:nvCxnSpPr>
            <p:spPr>
              <a:xfrm flipH="1" flipV="1">
                <a:off x="2598959" y="712101"/>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AB403AD1-8EAB-3F7F-5860-25FFD64D4C04}"/>
                  </a:ext>
                </a:extLst>
              </p:cNvPr>
              <p:cNvCxnSpPr>
                <a:cxnSpLocks/>
                <a:stCxn id="338" idx="4"/>
              </p:cNvCxnSpPr>
              <p:nvPr/>
            </p:nvCxnSpPr>
            <p:spPr>
              <a:xfrm flipH="1" flipV="1">
                <a:off x="2735349" y="1169301"/>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26142065-59B4-EE96-D14D-B1988902F1D0}"/>
                  </a:ext>
                </a:extLst>
              </p:cNvPr>
              <p:cNvCxnSpPr>
                <a:cxnSpLocks/>
              </p:cNvCxnSpPr>
              <p:nvPr/>
            </p:nvCxnSpPr>
            <p:spPr>
              <a:xfrm flipV="1">
                <a:off x="2739468" y="720261"/>
                <a:ext cx="132347"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06" name="Oval 305">
                <a:extLst>
                  <a:ext uri="{FF2B5EF4-FFF2-40B4-BE49-F238E27FC236}">
                    <a16:creationId xmlns:a16="http://schemas.microsoft.com/office/drawing/2014/main" id="{5875CFC0-115B-015B-E622-BB2C0649F53F}"/>
                  </a:ext>
                </a:extLst>
              </p:cNvPr>
              <p:cNvSpPr>
                <a:spLocks noChangeAspect="1"/>
              </p:cNvSpPr>
              <p:nvPr/>
            </p:nvSpPr>
            <p:spPr>
              <a:xfrm>
                <a:off x="2549411"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562B9762-DDC0-DEBB-862E-6E26A97E98D2}"/>
                  </a:ext>
                </a:extLst>
              </p:cNvPr>
              <p:cNvSpPr>
                <a:spLocks noChangeAspect="1"/>
              </p:cNvSpPr>
              <p:nvPr/>
            </p:nvSpPr>
            <p:spPr>
              <a:xfrm>
                <a:off x="2829066"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8" name="Straight Connector 307">
                <a:extLst>
                  <a:ext uri="{FF2B5EF4-FFF2-40B4-BE49-F238E27FC236}">
                    <a16:creationId xmlns:a16="http://schemas.microsoft.com/office/drawing/2014/main" id="{484E9364-D7F0-3AC8-CCB6-21A8E4732555}"/>
                  </a:ext>
                </a:extLst>
              </p:cNvPr>
              <p:cNvCxnSpPr>
                <a:cxnSpLocks/>
              </p:cNvCxnSpPr>
              <p:nvPr/>
            </p:nvCxnSpPr>
            <p:spPr>
              <a:xfrm flipH="1" flipV="1">
                <a:off x="3016986" y="712101"/>
                <a:ext cx="144379" cy="4812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C4DAF5E3-46C5-98EB-B13C-0644088F21A0}"/>
                  </a:ext>
                </a:extLst>
              </p:cNvPr>
              <p:cNvCxnSpPr>
                <a:cxnSpLocks/>
              </p:cNvCxnSpPr>
              <p:nvPr/>
            </p:nvCxnSpPr>
            <p:spPr>
              <a:xfrm flipV="1">
                <a:off x="3157495" y="720261"/>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0" name="Oval 309">
                <a:extLst>
                  <a:ext uri="{FF2B5EF4-FFF2-40B4-BE49-F238E27FC236}">
                    <a16:creationId xmlns:a16="http://schemas.microsoft.com/office/drawing/2014/main" id="{8DE80A20-FDF8-3E5C-CCE7-46EA43DA4A2A}"/>
                  </a:ext>
                </a:extLst>
              </p:cNvPr>
              <p:cNvSpPr>
                <a:spLocks noChangeAspect="1"/>
              </p:cNvSpPr>
              <p:nvPr/>
            </p:nvSpPr>
            <p:spPr>
              <a:xfrm>
                <a:off x="2967438"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D47ED198-60A5-6FBD-7062-FA2878D69F0A}"/>
                  </a:ext>
                </a:extLst>
              </p:cNvPr>
              <p:cNvSpPr>
                <a:spLocks noChangeAspect="1"/>
              </p:cNvSpPr>
              <p:nvPr/>
            </p:nvSpPr>
            <p:spPr>
              <a:xfrm>
                <a:off x="3247093"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2" name="Straight Connector 311">
                <a:extLst>
                  <a:ext uri="{FF2B5EF4-FFF2-40B4-BE49-F238E27FC236}">
                    <a16:creationId xmlns:a16="http://schemas.microsoft.com/office/drawing/2014/main" id="{F9282FB7-B777-48EB-43FC-DC446D951B5C}"/>
                  </a:ext>
                </a:extLst>
              </p:cNvPr>
              <p:cNvCxnSpPr>
                <a:cxnSpLocks/>
              </p:cNvCxnSpPr>
              <p:nvPr/>
            </p:nvCxnSpPr>
            <p:spPr>
              <a:xfrm flipH="1" flipV="1">
                <a:off x="3440030" y="713523"/>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952A33D2-8A02-03FF-31E4-90135B394081}"/>
                  </a:ext>
                </a:extLst>
              </p:cNvPr>
              <p:cNvCxnSpPr>
                <a:cxnSpLocks/>
              </p:cNvCxnSpPr>
              <p:nvPr/>
            </p:nvCxnSpPr>
            <p:spPr>
              <a:xfrm flipV="1">
                <a:off x="3580539" y="721683"/>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4" name="Oval 313">
                <a:extLst>
                  <a:ext uri="{FF2B5EF4-FFF2-40B4-BE49-F238E27FC236}">
                    <a16:creationId xmlns:a16="http://schemas.microsoft.com/office/drawing/2014/main" id="{2F7A6C4C-974D-72C3-6021-983ED537D50E}"/>
                  </a:ext>
                </a:extLst>
              </p:cNvPr>
              <p:cNvSpPr>
                <a:spLocks noChangeAspect="1"/>
              </p:cNvSpPr>
              <p:nvPr/>
            </p:nvSpPr>
            <p:spPr>
              <a:xfrm>
                <a:off x="3390482" y="672173"/>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864C9B12-A240-DA66-00A9-053D1832BCC4}"/>
                  </a:ext>
                </a:extLst>
              </p:cNvPr>
              <p:cNvSpPr>
                <a:spLocks noChangeAspect="1"/>
              </p:cNvSpPr>
              <p:nvPr/>
            </p:nvSpPr>
            <p:spPr>
              <a:xfrm>
                <a:off x="3670137" y="672173"/>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6" name="Straight Connector 315">
                <a:extLst>
                  <a:ext uri="{FF2B5EF4-FFF2-40B4-BE49-F238E27FC236}">
                    <a16:creationId xmlns:a16="http://schemas.microsoft.com/office/drawing/2014/main" id="{19EE63F4-A85F-A2EC-E01C-3FD3BAB5B95F}"/>
                  </a:ext>
                </a:extLst>
              </p:cNvPr>
              <p:cNvCxnSpPr>
                <a:cxnSpLocks/>
                <a:stCxn id="338" idx="3"/>
              </p:cNvCxnSpPr>
              <p:nvPr/>
            </p:nvCxnSpPr>
            <p:spPr>
              <a:xfrm flipV="1">
                <a:off x="2701379" y="1185621"/>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C0AB90F9-A0B5-7494-E112-19EB359CBCAC}"/>
                  </a:ext>
                </a:extLst>
              </p:cNvPr>
              <p:cNvCxnSpPr>
                <a:cxnSpLocks/>
              </p:cNvCxnSpPr>
              <p:nvPr/>
            </p:nvCxnSpPr>
            <p:spPr>
              <a:xfrm flipH="1" flipV="1">
                <a:off x="3153483" y="1162719"/>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464E0C1C-FC7C-6883-EEAF-EC9D1A442CDA}"/>
                  </a:ext>
                </a:extLst>
              </p:cNvPr>
              <p:cNvCxnSpPr>
                <a:cxnSpLocks/>
              </p:cNvCxnSpPr>
              <p:nvPr/>
            </p:nvCxnSpPr>
            <p:spPr>
              <a:xfrm flipV="1">
                <a:off x="3119513" y="1179039"/>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9" name="Straight Connector 318">
                <a:extLst>
                  <a:ext uri="{FF2B5EF4-FFF2-40B4-BE49-F238E27FC236}">
                    <a16:creationId xmlns:a16="http://schemas.microsoft.com/office/drawing/2014/main" id="{A9418267-15CB-86D7-9B54-596FA628BA62}"/>
                  </a:ext>
                </a:extLst>
              </p:cNvPr>
              <p:cNvCxnSpPr>
                <a:cxnSpLocks/>
              </p:cNvCxnSpPr>
              <p:nvPr/>
            </p:nvCxnSpPr>
            <p:spPr>
              <a:xfrm flipH="1" flipV="1">
                <a:off x="3575454" y="1160554"/>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D7C81114-7AC7-C724-491C-9F971D30773E}"/>
                  </a:ext>
                </a:extLst>
              </p:cNvPr>
              <p:cNvCxnSpPr>
                <a:cxnSpLocks/>
              </p:cNvCxnSpPr>
              <p:nvPr/>
            </p:nvCxnSpPr>
            <p:spPr>
              <a:xfrm flipH="1" flipV="1">
                <a:off x="3131628" y="1161637"/>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8CED7F9F-3A2A-BE6A-9F30-0BAD72E01BC8}"/>
                  </a:ext>
                </a:extLst>
              </p:cNvPr>
              <p:cNvCxnSpPr>
                <a:cxnSpLocks/>
              </p:cNvCxnSpPr>
              <p:nvPr/>
            </p:nvCxnSpPr>
            <p:spPr>
              <a:xfrm flipH="1" flipV="1">
                <a:off x="2715610" y="1150612"/>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C2596453-E658-D9A9-D977-7CE63BF68FFA}"/>
                  </a:ext>
                </a:extLst>
              </p:cNvPr>
              <p:cNvCxnSpPr>
                <a:cxnSpLocks/>
                <a:stCxn id="340" idx="5"/>
              </p:cNvCxnSpPr>
              <p:nvPr/>
            </p:nvCxnSpPr>
            <p:spPr>
              <a:xfrm flipH="1" flipV="1">
                <a:off x="2739070" y="1172449"/>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0FAA2832-4606-7AD9-D04F-C104517DE6A2}"/>
                  </a:ext>
                </a:extLst>
              </p:cNvPr>
              <p:cNvCxnSpPr>
                <a:cxnSpLocks/>
              </p:cNvCxnSpPr>
              <p:nvPr/>
            </p:nvCxnSpPr>
            <p:spPr>
              <a:xfrm flipV="1">
                <a:off x="2757584" y="1175514"/>
                <a:ext cx="819562" cy="464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4CFEDA00-F216-A6E6-862E-E12735355008}"/>
                  </a:ext>
                </a:extLst>
              </p:cNvPr>
              <p:cNvCxnSpPr>
                <a:cxnSpLocks/>
                <a:stCxn id="341" idx="4"/>
              </p:cNvCxnSpPr>
              <p:nvPr/>
            </p:nvCxnSpPr>
            <p:spPr>
              <a:xfrm flipH="1" flipV="1">
                <a:off x="2736314" y="1655385"/>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70CC4A92-9243-51E6-D889-4CD3182ED7ED}"/>
                  </a:ext>
                </a:extLst>
              </p:cNvPr>
              <p:cNvCxnSpPr>
                <a:cxnSpLocks/>
                <a:stCxn id="341" idx="3"/>
              </p:cNvCxnSpPr>
              <p:nvPr/>
            </p:nvCxnSpPr>
            <p:spPr>
              <a:xfrm flipV="1">
                <a:off x="2702344" y="1671705"/>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89C064BE-D064-4536-6771-320827149645}"/>
                  </a:ext>
                </a:extLst>
              </p:cNvPr>
              <p:cNvCxnSpPr>
                <a:cxnSpLocks/>
              </p:cNvCxnSpPr>
              <p:nvPr/>
            </p:nvCxnSpPr>
            <p:spPr>
              <a:xfrm flipH="1" flipV="1">
                <a:off x="3154448" y="1648803"/>
                <a:ext cx="1066" cy="5307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78E021C2-C9AC-D4A0-F6C9-5F3737DE42EA}"/>
                  </a:ext>
                </a:extLst>
              </p:cNvPr>
              <p:cNvCxnSpPr>
                <a:cxnSpLocks/>
              </p:cNvCxnSpPr>
              <p:nvPr/>
            </p:nvCxnSpPr>
            <p:spPr>
              <a:xfrm flipV="1">
                <a:off x="3120478" y="1665123"/>
                <a:ext cx="451474" cy="4999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CED99821-8258-0222-B3E1-6A3686991388}"/>
                  </a:ext>
                </a:extLst>
              </p:cNvPr>
              <p:cNvCxnSpPr>
                <a:cxnSpLocks/>
              </p:cNvCxnSpPr>
              <p:nvPr/>
            </p:nvCxnSpPr>
            <p:spPr>
              <a:xfrm flipH="1" flipV="1">
                <a:off x="3576419" y="1646638"/>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F18A9A8D-5DF2-8159-6F06-E78B1A3C1033}"/>
                  </a:ext>
                </a:extLst>
              </p:cNvPr>
              <p:cNvCxnSpPr>
                <a:cxnSpLocks/>
              </p:cNvCxnSpPr>
              <p:nvPr/>
            </p:nvCxnSpPr>
            <p:spPr>
              <a:xfrm flipH="1" flipV="1">
                <a:off x="3132593" y="1647721"/>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05777034-338C-23E5-48B9-7873960E742D}"/>
                  </a:ext>
                </a:extLst>
              </p:cNvPr>
              <p:cNvCxnSpPr>
                <a:cxnSpLocks/>
              </p:cNvCxnSpPr>
              <p:nvPr/>
            </p:nvCxnSpPr>
            <p:spPr>
              <a:xfrm flipH="1" flipV="1">
                <a:off x="2716575" y="1636696"/>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81CF78C0-BCCC-1AA7-1BAE-FA3C5ADE0BEA}"/>
                  </a:ext>
                </a:extLst>
              </p:cNvPr>
              <p:cNvCxnSpPr>
                <a:cxnSpLocks/>
                <a:stCxn id="343" idx="5"/>
              </p:cNvCxnSpPr>
              <p:nvPr/>
            </p:nvCxnSpPr>
            <p:spPr>
              <a:xfrm flipH="1" flipV="1">
                <a:off x="2740035" y="1658533"/>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A8D08764-B196-6D83-05C0-ABB740D99320}"/>
                  </a:ext>
                </a:extLst>
              </p:cNvPr>
              <p:cNvCxnSpPr>
                <a:cxnSpLocks/>
              </p:cNvCxnSpPr>
              <p:nvPr/>
            </p:nvCxnSpPr>
            <p:spPr>
              <a:xfrm flipV="1">
                <a:off x="2758549" y="1661598"/>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B0CD64C1-CB67-88D3-BD15-F48E4D31DF70}"/>
                  </a:ext>
                </a:extLst>
              </p:cNvPr>
              <p:cNvCxnSpPr>
                <a:cxnSpLocks/>
                <a:stCxn id="344" idx="7"/>
                <a:endCxn id="343" idx="4"/>
              </p:cNvCxnSpPr>
              <p:nvPr/>
            </p:nvCxnSpPr>
            <p:spPr>
              <a:xfrm flipV="1">
                <a:off x="3198427" y="2187580"/>
                <a:ext cx="380024" cy="4074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09384441-9194-A9CC-F53A-17DCA831AA9D}"/>
                  </a:ext>
                </a:extLst>
              </p:cNvPr>
              <p:cNvCxnSpPr>
                <a:cxnSpLocks/>
                <a:stCxn id="344" idx="1"/>
                <a:endCxn id="341" idx="4"/>
              </p:cNvCxnSpPr>
              <p:nvPr/>
            </p:nvCxnSpPr>
            <p:spPr>
              <a:xfrm flipH="1" flipV="1">
                <a:off x="2737380" y="2186158"/>
                <a:ext cx="390976" cy="4089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5" name="Oval 334">
                <a:extLst>
                  <a:ext uri="{FF2B5EF4-FFF2-40B4-BE49-F238E27FC236}">
                    <a16:creationId xmlns:a16="http://schemas.microsoft.com/office/drawing/2014/main" id="{9F5C45FD-7E8E-B21C-8E34-EA48FF498B26}"/>
                  </a:ext>
                </a:extLst>
              </p:cNvPr>
              <p:cNvSpPr>
                <a:spLocks noChangeAspect="1"/>
              </p:cNvSpPr>
              <p:nvPr/>
            </p:nvSpPr>
            <p:spPr>
              <a:xfrm>
                <a:off x="2686867" y="111979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2A1553E7-EA35-E6D0-87B4-7A7D0D068E8B}"/>
                  </a:ext>
                </a:extLst>
              </p:cNvPr>
              <p:cNvSpPr>
                <a:spLocks noChangeAspect="1"/>
              </p:cNvSpPr>
              <p:nvPr/>
            </p:nvSpPr>
            <p:spPr>
              <a:xfrm>
                <a:off x="3104894" y="111979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E8492E10-AF3A-0F59-6E95-25C268E12FC9}"/>
                  </a:ext>
                </a:extLst>
              </p:cNvPr>
              <p:cNvSpPr>
                <a:spLocks noChangeAspect="1"/>
              </p:cNvSpPr>
              <p:nvPr/>
            </p:nvSpPr>
            <p:spPr>
              <a:xfrm>
                <a:off x="3527938" y="112121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0FFCB0E1-A619-0536-9E46-95B8E53CA0C6}"/>
                  </a:ext>
                </a:extLst>
              </p:cNvPr>
              <p:cNvSpPr>
                <a:spLocks noChangeAspect="1"/>
              </p:cNvSpPr>
              <p:nvPr/>
            </p:nvSpPr>
            <p:spPr>
              <a:xfrm>
                <a:off x="2686867" y="160105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60604A52-A63B-BC0D-A1F3-7D18BDA63C9D}"/>
                  </a:ext>
                </a:extLst>
              </p:cNvPr>
              <p:cNvSpPr>
                <a:spLocks noChangeAspect="1"/>
              </p:cNvSpPr>
              <p:nvPr/>
            </p:nvSpPr>
            <p:spPr>
              <a:xfrm>
                <a:off x="3104894" y="160105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EC73B9F5-1B29-BCEC-F37A-F7264173FC37}"/>
                  </a:ext>
                </a:extLst>
              </p:cNvPr>
              <p:cNvSpPr>
                <a:spLocks noChangeAspect="1"/>
              </p:cNvSpPr>
              <p:nvPr/>
            </p:nvSpPr>
            <p:spPr>
              <a:xfrm>
                <a:off x="3527938" y="1602476"/>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2E20E148-E81C-3865-5EDA-34884A8624E8}"/>
                  </a:ext>
                </a:extLst>
              </p:cNvPr>
              <p:cNvSpPr>
                <a:spLocks noChangeAspect="1"/>
              </p:cNvSpPr>
              <p:nvPr/>
            </p:nvSpPr>
            <p:spPr>
              <a:xfrm>
                <a:off x="2687832" y="2087138"/>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55B751CE-2C5A-AF28-0B6E-0C0A54065551}"/>
                  </a:ext>
                </a:extLst>
              </p:cNvPr>
              <p:cNvSpPr>
                <a:spLocks noChangeAspect="1"/>
              </p:cNvSpPr>
              <p:nvPr/>
            </p:nvSpPr>
            <p:spPr>
              <a:xfrm>
                <a:off x="3105859" y="2087138"/>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01A2FDC9-CE1D-DB34-260C-E7C370159F4C}"/>
                  </a:ext>
                </a:extLst>
              </p:cNvPr>
              <p:cNvSpPr>
                <a:spLocks noChangeAspect="1"/>
              </p:cNvSpPr>
              <p:nvPr/>
            </p:nvSpPr>
            <p:spPr>
              <a:xfrm>
                <a:off x="3528903" y="2088560"/>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90E86E2C-23D6-DC7E-3054-198E86558284}"/>
                  </a:ext>
                </a:extLst>
              </p:cNvPr>
              <p:cNvSpPr>
                <a:spLocks noChangeAspect="1"/>
              </p:cNvSpPr>
              <p:nvPr/>
            </p:nvSpPr>
            <p:spPr>
              <a:xfrm>
                <a:off x="3113844" y="258057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01" name="Straight Arrow Connector 300">
              <a:extLst>
                <a:ext uri="{FF2B5EF4-FFF2-40B4-BE49-F238E27FC236}">
                  <a16:creationId xmlns:a16="http://schemas.microsoft.com/office/drawing/2014/main" id="{4CCD6FCA-A848-4568-170F-4A794954FDA6}"/>
                </a:ext>
              </a:extLst>
            </p:cNvPr>
            <p:cNvCxnSpPr/>
            <p:nvPr/>
          </p:nvCxnSpPr>
          <p:spPr>
            <a:xfrm flipH="1">
              <a:off x="3165291" y="2672749"/>
              <a:ext cx="3678" cy="2501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85B09C41-1A45-08B3-7E18-6EED68A34370}"/>
              </a:ext>
            </a:extLst>
          </p:cNvPr>
          <p:cNvGrpSpPr/>
          <p:nvPr/>
        </p:nvGrpSpPr>
        <p:grpSpPr>
          <a:xfrm>
            <a:off x="1305118" y="3364215"/>
            <a:ext cx="1219821" cy="2259019"/>
            <a:chOff x="1130948" y="673870"/>
            <a:chExt cx="1219821" cy="2259019"/>
          </a:xfrm>
        </p:grpSpPr>
        <p:grpSp>
          <p:nvGrpSpPr>
            <p:cNvPr id="69" name="Group 68">
              <a:extLst>
                <a:ext uri="{FF2B5EF4-FFF2-40B4-BE49-F238E27FC236}">
                  <a16:creationId xmlns:a16="http://schemas.microsoft.com/office/drawing/2014/main" id="{41292F29-8384-4683-50D7-8403901DE4A9}"/>
                </a:ext>
              </a:extLst>
            </p:cNvPr>
            <p:cNvGrpSpPr/>
            <p:nvPr/>
          </p:nvGrpSpPr>
          <p:grpSpPr>
            <a:xfrm>
              <a:off x="1130948" y="673870"/>
              <a:ext cx="1219821" cy="2008840"/>
              <a:chOff x="1130948" y="673870"/>
              <a:chExt cx="1219821" cy="2008840"/>
            </a:xfrm>
          </p:grpSpPr>
          <p:cxnSp>
            <p:nvCxnSpPr>
              <p:cNvPr id="71" name="Straight Connector 70">
                <a:extLst>
                  <a:ext uri="{FF2B5EF4-FFF2-40B4-BE49-F238E27FC236}">
                    <a16:creationId xmlns:a16="http://schemas.microsoft.com/office/drawing/2014/main" id="{ABAC536B-63CD-F38C-52DB-0C9432C0FFF6}"/>
                  </a:ext>
                </a:extLst>
              </p:cNvPr>
              <p:cNvCxnSpPr>
                <a:cxnSpLocks/>
              </p:cNvCxnSpPr>
              <p:nvPr/>
            </p:nvCxnSpPr>
            <p:spPr>
              <a:xfrm flipH="1" flipV="1">
                <a:off x="1742912" y="2136831"/>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7D3E097-8531-F318-7D57-D6D9FE1839C9}"/>
                  </a:ext>
                </a:extLst>
              </p:cNvPr>
              <p:cNvCxnSpPr>
                <a:cxnSpLocks/>
              </p:cNvCxnSpPr>
              <p:nvPr/>
            </p:nvCxnSpPr>
            <p:spPr>
              <a:xfrm flipH="1" flipV="1">
                <a:off x="1180496" y="715220"/>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C3EB45C7-5D39-18A4-C728-1E87CA4F0821}"/>
                  </a:ext>
                </a:extLst>
              </p:cNvPr>
              <p:cNvCxnSpPr>
                <a:cxnSpLocks/>
                <a:stCxn id="244" idx="4"/>
              </p:cNvCxnSpPr>
              <p:nvPr/>
            </p:nvCxnSpPr>
            <p:spPr>
              <a:xfrm flipH="1" flipV="1">
                <a:off x="1316886" y="1172420"/>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F6DE37FC-CCDF-3253-B372-B23331A9336D}"/>
                  </a:ext>
                </a:extLst>
              </p:cNvPr>
              <p:cNvCxnSpPr>
                <a:cxnSpLocks/>
              </p:cNvCxnSpPr>
              <p:nvPr/>
            </p:nvCxnSpPr>
            <p:spPr>
              <a:xfrm flipV="1">
                <a:off x="1321005" y="723380"/>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5" name="Oval 74">
                <a:extLst>
                  <a:ext uri="{FF2B5EF4-FFF2-40B4-BE49-F238E27FC236}">
                    <a16:creationId xmlns:a16="http://schemas.microsoft.com/office/drawing/2014/main" id="{E051D738-06C3-C6C6-BE4B-C311F033388B}"/>
                  </a:ext>
                </a:extLst>
              </p:cNvPr>
              <p:cNvSpPr>
                <a:spLocks noChangeAspect="1"/>
              </p:cNvSpPr>
              <p:nvPr/>
            </p:nvSpPr>
            <p:spPr>
              <a:xfrm>
                <a:off x="1130948" y="673870"/>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AE595EBE-E9E6-9209-42C9-3980FDA0AE68}"/>
                  </a:ext>
                </a:extLst>
              </p:cNvPr>
              <p:cNvSpPr>
                <a:spLocks noChangeAspect="1"/>
              </p:cNvSpPr>
              <p:nvPr/>
            </p:nvSpPr>
            <p:spPr>
              <a:xfrm>
                <a:off x="1410603" y="673870"/>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Connector 76">
                <a:extLst>
                  <a:ext uri="{FF2B5EF4-FFF2-40B4-BE49-F238E27FC236}">
                    <a16:creationId xmlns:a16="http://schemas.microsoft.com/office/drawing/2014/main" id="{606EA8F5-C7FA-6EC6-E8EE-A6A247A284CA}"/>
                  </a:ext>
                </a:extLst>
              </p:cNvPr>
              <p:cNvCxnSpPr>
                <a:cxnSpLocks/>
              </p:cNvCxnSpPr>
              <p:nvPr/>
            </p:nvCxnSpPr>
            <p:spPr>
              <a:xfrm flipH="1" flipV="1">
                <a:off x="1598523" y="715220"/>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E2967A7F-AB35-67E7-3A39-79D0E283ACCF}"/>
                  </a:ext>
                </a:extLst>
              </p:cNvPr>
              <p:cNvCxnSpPr>
                <a:cxnSpLocks/>
              </p:cNvCxnSpPr>
              <p:nvPr/>
            </p:nvCxnSpPr>
            <p:spPr>
              <a:xfrm flipV="1">
                <a:off x="1739032" y="723380"/>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Oval 78">
                <a:extLst>
                  <a:ext uri="{FF2B5EF4-FFF2-40B4-BE49-F238E27FC236}">
                    <a16:creationId xmlns:a16="http://schemas.microsoft.com/office/drawing/2014/main" id="{000EC4ED-CDFD-B983-4D6D-4A98A935EA90}"/>
                  </a:ext>
                </a:extLst>
              </p:cNvPr>
              <p:cNvSpPr>
                <a:spLocks noChangeAspect="1"/>
              </p:cNvSpPr>
              <p:nvPr/>
            </p:nvSpPr>
            <p:spPr>
              <a:xfrm>
                <a:off x="1548975" y="673870"/>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84D4B0CC-B452-85E5-237D-F2C3E9804E4C}"/>
                  </a:ext>
                </a:extLst>
              </p:cNvPr>
              <p:cNvSpPr>
                <a:spLocks noChangeAspect="1"/>
              </p:cNvSpPr>
              <p:nvPr/>
            </p:nvSpPr>
            <p:spPr>
              <a:xfrm>
                <a:off x="1828630" y="673870"/>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1" name="Straight Connector 80">
                <a:extLst>
                  <a:ext uri="{FF2B5EF4-FFF2-40B4-BE49-F238E27FC236}">
                    <a16:creationId xmlns:a16="http://schemas.microsoft.com/office/drawing/2014/main" id="{EC49F47E-4A70-AAC9-3A61-4BEBC29C2B1E}"/>
                  </a:ext>
                </a:extLst>
              </p:cNvPr>
              <p:cNvCxnSpPr>
                <a:cxnSpLocks/>
              </p:cNvCxnSpPr>
              <p:nvPr/>
            </p:nvCxnSpPr>
            <p:spPr>
              <a:xfrm flipH="1" flipV="1">
                <a:off x="2021567" y="716642"/>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A80B9F31-98C2-694E-165A-AB84DB15F4BF}"/>
                  </a:ext>
                </a:extLst>
              </p:cNvPr>
              <p:cNvCxnSpPr>
                <a:cxnSpLocks/>
              </p:cNvCxnSpPr>
              <p:nvPr/>
            </p:nvCxnSpPr>
            <p:spPr>
              <a:xfrm flipV="1">
                <a:off x="2162076" y="724802"/>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3" name="Oval 82">
                <a:extLst>
                  <a:ext uri="{FF2B5EF4-FFF2-40B4-BE49-F238E27FC236}">
                    <a16:creationId xmlns:a16="http://schemas.microsoft.com/office/drawing/2014/main" id="{9110ADD2-4053-C609-212E-7F33552F10CA}"/>
                  </a:ext>
                </a:extLst>
              </p:cNvPr>
              <p:cNvSpPr>
                <a:spLocks noChangeAspect="1"/>
              </p:cNvSpPr>
              <p:nvPr/>
            </p:nvSpPr>
            <p:spPr>
              <a:xfrm>
                <a:off x="1972019" y="675292"/>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C3CAFC2B-E831-C403-8FC9-8FF884D62AD4}"/>
                  </a:ext>
                </a:extLst>
              </p:cNvPr>
              <p:cNvSpPr>
                <a:spLocks noChangeAspect="1"/>
              </p:cNvSpPr>
              <p:nvPr/>
            </p:nvSpPr>
            <p:spPr>
              <a:xfrm>
                <a:off x="2251674" y="675292"/>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5" name="Straight Connector 84">
                <a:extLst>
                  <a:ext uri="{FF2B5EF4-FFF2-40B4-BE49-F238E27FC236}">
                    <a16:creationId xmlns:a16="http://schemas.microsoft.com/office/drawing/2014/main" id="{18532332-EFF5-918E-C350-E34C877BBCB6}"/>
                  </a:ext>
                </a:extLst>
              </p:cNvPr>
              <p:cNvCxnSpPr>
                <a:cxnSpLocks/>
                <a:stCxn id="244" idx="3"/>
              </p:cNvCxnSpPr>
              <p:nvPr/>
            </p:nvCxnSpPr>
            <p:spPr>
              <a:xfrm flipV="1">
                <a:off x="1282916" y="1188740"/>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738501BD-460D-C16C-EB13-9CE87329DBBB}"/>
                  </a:ext>
                </a:extLst>
              </p:cNvPr>
              <p:cNvCxnSpPr>
                <a:cxnSpLocks/>
              </p:cNvCxnSpPr>
              <p:nvPr/>
            </p:nvCxnSpPr>
            <p:spPr>
              <a:xfrm flipH="1" flipV="1">
                <a:off x="1735020" y="1165838"/>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059F62D9-1065-C26C-E65D-E8D2355D227F}"/>
                  </a:ext>
                </a:extLst>
              </p:cNvPr>
              <p:cNvCxnSpPr>
                <a:cxnSpLocks/>
              </p:cNvCxnSpPr>
              <p:nvPr/>
            </p:nvCxnSpPr>
            <p:spPr>
              <a:xfrm flipV="1">
                <a:off x="1701050" y="1182158"/>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9BDC085-221A-DA68-438C-A895140CFE5C}"/>
                  </a:ext>
                </a:extLst>
              </p:cNvPr>
              <p:cNvCxnSpPr>
                <a:cxnSpLocks/>
              </p:cNvCxnSpPr>
              <p:nvPr/>
            </p:nvCxnSpPr>
            <p:spPr>
              <a:xfrm flipH="1" flipV="1">
                <a:off x="2156991" y="1163673"/>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D4F13A7B-044C-AEB2-696D-B12251FC305A}"/>
                  </a:ext>
                </a:extLst>
              </p:cNvPr>
              <p:cNvCxnSpPr>
                <a:cxnSpLocks/>
              </p:cNvCxnSpPr>
              <p:nvPr/>
            </p:nvCxnSpPr>
            <p:spPr>
              <a:xfrm flipH="1" flipV="1">
                <a:off x="1713165" y="1164756"/>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4FCD336F-5BD6-23D2-6778-4BD52A0B4E03}"/>
                  </a:ext>
                </a:extLst>
              </p:cNvPr>
              <p:cNvCxnSpPr>
                <a:cxnSpLocks/>
              </p:cNvCxnSpPr>
              <p:nvPr/>
            </p:nvCxnSpPr>
            <p:spPr>
              <a:xfrm flipH="1" flipV="1">
                <a:off x="1297147" y="1153731"/>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D324CB2A-2F97-9AB8-BF95-A7F455D717E2}"/>
                  </a:ext>
                </a:extLst>
              </p:cNvPr>
              <p:cNvCxnSpPr>
                <a:cxnSpLocks/>
                <a:stCxn id="246" idx="5"/>
              </p:cNvCxnSpPr>
              <p:nvPr/>
            </p:nvCxnSpPr>
            <p:spPr>
              <a:xfrm flipH="1" flipV="1">
                <a:off x="1320607" y="1175568"/>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C40803C2-18F0-984E-6E6C-855524A1683E}"/>
                  </a:ext>
                </a:extLst>
              </p:cNvPr>
              <p:cNvCxnSpPr>
                <a:cxnSpLocks/>
              </p:cNvCxnSpPr>
              <p:nvPr/>
            </p:nvCxnSpPr>
            <p:spPr>
              <a:xfrm flipV="1">
                <a:off x="1339121" y="1178633"/>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A9B1BBD8-B3ED-DA68-DF34-5319D5668AD0}"/>
                  </a:ext>
                </a:extLst>
              </p:cNvPr>
              <p:cNvCxnSpPr>
                <a:cxnSpLocks/>
                <a:stCxn id="247" idx="4"/>
              </p:cNvCxnSpPr>
              <p:nvPr/>
            </p:nvCxnSpPr>
            <p:spPr>
              <a:xfrm flipH="1" flipV="1">
                <a:off x="1317851" y="1658504"/>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7771B79D-C966-AD02-C833-0AD48AA2E7A7}"/>
                  </a:ext>
                </a:extLst>
              </p:cNvPr>
              <p:cNvCxnSpPr>
                <a:cxnSpLocks/>
                <a:stCxn id="247" idx="3"/>
              </p:cNvCxnSpPr>
              <p:nvPr/>
            </p:nvCxnSpPr>
            <p:spPr>
              <a:xfrm flipV="1">
                <a:off x="1283881" y="1674824"/>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97E8DAEB-72B1-4606-C5D6-BDA4495F062B}"/>
                  </a:ext>
                </a:extLst>
              </p:cNvPr>
              <p:cNvCxnSpPr>
                <a:cxnSpLocks/>
              </p:cNvCxnSpPr>
              <p:nvPr/>
            </p:nvCxnSpPr>
            <p:spPr>
              <a:xfrm flipH="1" flipV="1">
                <a:off x="1735985" y="1651922"/>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EB2C498C-6C92-2C53-C119-3B228F5E6CBE}"/>
                  </a:ext>
                </a:extLst>
              </p:cNvPr>
              <p:cNvCxnSpPr>
                <a:cxnSpLocks/>
              </p:cNvCxnSpPr>
              <p:nvPr/>
            </p:nvCxnSpPr>
            <p:spPr>
              <a:xfrm flipV="1">
                <a:off x="1702015" y="1668242"/>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677C60A3-6B02-5799-6126-6CFCF8FBEB9B}"/>
                  </a:ext>
                </a:extLst>
              </p:cNvPr>
              <p:cNvCxnSpPr>
                <a:cxnSpLocks/>
              </p:cNvCxnSpPr>
              <p:nvPr/>
            </p:nvCxnSpPr>
            <p:spPr>
              <a:xfrm flipH="1" flipV="1">
                <a:off x="2157956" y="1649757"/>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089B9105-5170-FCF9-ADB2-300951B517EA}"/>
                  </a:ext>
                </a:extLst>
              </p:cNvPr>
              <p:cNvCxnSpPr>
                <a:cxnSpLocks/>
              </p:cNvCxnSpPr>
              <p:nvPr/>
            </p:nvCxnSpPr>
            <p:spPr>
              <a:xfrm flipH="1" flipV="1">
                <a:off x="1714130" y="1650840"/>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86819005-7FFD-27D4-61B9-D74EED3BF642}"/>
                  </a:ext>
                </a:extLst>
              </p:cNvPr>
              <p:cNvCxnSpPr>
                <a:cxnSpLocks/>
              </p:cNvCxnSpPr>
              <p:nvPr/>
            </p:nvCxnSpPr>
            <p:spPr>
              <a:xfrm flipH="1" flipV="1">
                <a:off x="1298112" y="1639815"/>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A9BDC2E7-A8DB-D2C2-3ED5-4CA6DB20D5C4}"/>
                  </a:ext>
                </a:extLst>
              </p:cNvPr>
              <p:cNvCxnSpPr>
                <a:cxnSpLocks/>
                <a:stCxn id="249" idx="5"/>
              </p:cNvCxnSpPr>
              <p:nvPr/>
            </p:nvCxnSpPr>
            <p:spPr>
              <a:xfrm flipH="1" flipV="1">
                <a:off x="1321572" y="1661652"/>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85637927-91D6-9B5C-6A81-F7B3EF37DD93}"/>
                  </a:ext>
                </a:extLst>
              </p:cNvPr>
              <p:cNvCxnSpPr>
                <a:cxnSpLocks/>
              </p:cNvCxnSpPr>
              <p:nvPr/>
            </p:nvCxnSpPr>
            <p:spPr>
              <a:xfrm flipV="1">
                <a:off x="1340086" y="1664717"/>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6848BFC3-2F5D-57EE-63F2-B7570E50D4C5}"/>
                  </a:ext>
                </a:extLst>
              </p:cNvPr>
              <p:cNvCxnSpPr>
                <a:cxnSpLocks/>
                <a:stCxn id="250" idx="7"/>
                <a:endCxn id="249" idx="4"/>
              </p:cNvCxnSpPr>
              <p:nvPr/>
            </p:nvCxnSpPr>
            <p:spPr>
              <a:xfrm flipV="1">
                <a:off x="1779964" y="2190699"/>
                <a:ext cx="380024" cy="4074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B7168B56-A061-6FBC-27D9-17756902C098}"/>
                  </a:ext>
                </a:extLst>
              </p:cNvPr>
              <p:cNvCxnSpPr>
                <a:cxnSpLocks/>
                <a:stCxn id="250" idx="1"/>
                <a:endCxn id="247" idx="4"/>
              </p:cNvCxnSpPr>
              <p:nvPr/>
            </p:nvCxnSpPr>
            <p:spPr>
              <a:xfrm flipH="1" flipV="1">
                <a:off x="1318917" y="2189277"/>
                <a:ext cx="390976" cy="4089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1" name="Oval 240">
                <a:extLst>
                  <a:ext uri="{FF2B5EF4-FFF2-40B4-BE49-F238E27FC236}">
                    <a16:creationId xmlns:a16="http://schemas.microsoft.com/office/drawing/2014/main" id="{459DF162-E15C-233A-78F5-5AA4808C13AC}"/>
                  </a:ext>
                </a:extLst>
              </p:cNvPr>
              <p:cNvSpPr>
                <a:spLocks noChangeAspect="1"/>
              </p:cNvSpPr>
              <p:nvPr/>
            </p:nvSpPr>
            <p:spPr>
              <a:xfrm>
                <a:off x="1268404" y="1122910"/>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Oval 241">
                <a:extLst>
                  <a:ext uri="{FF2B5EF4-FFF2-40B4-BE49-F238E27FC236}">
                    <a16:creationId xmlns:a16="http://schemas.microsoft.com/office/drawing/2014/main" id="{E9678F66-439E-8427-970F-37D3A0589EBB}"/>
                  </a:ext>
                </a:extLst>
              </p:cNvPr>
              <p:cNvSpPr>
                <a:spLocks noChangeAspect="1"/>
              </p:cNvSpPr>
              <p:nvPr/>
            </p:nvSpPr>
            <p:spPr>
              <a:xfrm>
                <a:off x="1686431" y="1122910"/>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Oval 242">
                <a:extLst>
                  <a:ext uri="{FF2B5EF4-FFF2-40B4-BE49-F238E27FC236}">
                    <a16:creationId xmlns:a16="http://schemas.microsoft.com/office/drawing/2014/main" id="{0F8B4C7C-CD06-7C3F-4944-A4C4B859B915}"/>
                  </a:ext>
                </a:extLst>
              </p:cNvPr>
              <p:cNvSpPr>
                <a:spLocks noChangeAspect="1"/>
              </p:cNvSpPr>
              <p:nvPr/>
            </p:nvSpPr>
            <p:spPr>
              <a:xfrm>
                <a:off x="2109475" y="1124332"/>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Oval 243">
                <a:extLst>
                  <a:ext uri="{FF2B5EF4-FFF2-40B4-BE49-F238E27FC236}">
                    <a16:creationId xmlns:a16="http://schemas.microsoft.com/office/drawing/2014/main" id="{739BC8CE-43E1-3277-510B-F06EF3DF1712}"/>
                  </a:ext>
                </a:extLst>
              </p:cNvPr>
              <p:cNvSpPr>
                <a:spLocks noChangeAspect="1"/>
              </p:cNvSpPr>
              <p:nvPr/>
            </p:nvSpPr>
            <p:spPr>
              <a:xfrm>
                <a:off x="1268404" y="160417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Oval 244">
                <a:extLst>
                  <a:ext uri="{FF2B5EF4-FFF2-40B4-BE49-F238E27FC236}">
                    <a16:creationId xmlns:a16="http://schemas.microsoft.com/office/drawing/2014/main" id="{3217ED6B-0402-3D3D-5B22-8DF7878CAD2E}"/>
                  </a:ext>
                </a:extLst>
              </p:cNvPr>
              <p:cNvSpPr>
                <a:spLocks noChangeAspect="1"/>
              </p:cNvSpPr>
              <p:nvPr/>
            </p:nvSpPr>
            <p:spPr>
              <a:xfrm>
                <a:off x="1686431" y="160417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Oval 245">
                <a:extLst>
                  <a:ext uri="{FF2B5EF4-FFF2-40B4-BE49-F238E27FC236}">
                    <a16:creationId xmlns:a16="http://schemas.microsoft.com/office/drawing/2014/main" id="{B29E2ABF-A6B7-57C5-10B5-0C2EF4CC1771}"/>
                  </a:ext>
                </a:extLst>
              </p:cNvPr>
              <p:cNvSpPr>
                <a:spLocks noChangeAspect="1"/>
              </p:cNvSpPr>
              <p:nvPr/>
            </p:nvSpPr>
            <p:spPr>
              <a:xfrm>
                <a:off x="2109475" y="1605595"/>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Oval 246">
                <a:extLst>
                  <a:ext uri="{FF2B5EF4-FFF2-40B4-BE49-F238E27FC236}">
                    <a16:creationId xmlns:a16="http://schemas.microsoft.com/office/drawing/2014/main" id="{7FBA8079-0D13-6D31-BBD9-A075F457ED94}"/>
                  </a:ext>
                </a:extLst>
              </p:cNvPr>
              <p:cNvSpPr>
                <a:spLocks noChangeAspect="1"/>
              </p:cNvSpPr>
              <p:nvPr/>
            </p:nvSpPr>
            <p:spPr>
              <a:xfrm>
                <a:off x="1269369" y="209025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Oval 247">
                <a:extLst>
                  <a:ext uri="{FF2B5EF4-FFF2-40B4-BE49-F238E27FC236}">
                    <a16:creationId xmlns:a16="http://schemas.microsoft.com/office/drawing/2014/main" id="{213DE17A-E089-4968-65ED-BCCBB3348CE9}"/>
                  </a:ext>
                </a:extLst>
              </p:cNvPr>
              <p:cNvSpPr>
                <a:spLocks noChangeAspect="1"/>
              </p:cNvSpPr>
              <p:nvPr/>
            </p:nvSpPr>
            <p:spPr>
              <a:xfrm>
                <a:off x="1687396" y="209025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Oval 248">
                <a:extLst>
                  <a:ext uri="{FF2B5EF4-FFF2-40B4-BE49-F238E27FC236}">
                    <a16:creationId xmlns:a16="http://schemas.microsoft.com/office/drawing/2014/main" id="{D0F028C8-2DCB-CE3C-12EF-FDCB223B8866}"/>
                  </a:ext>
                </a:extLst>
              </p:cNvPr>
              <p:cNvSpPr>
                <a:spLocks noChangeAspect="1"/>
              </p:cNvSpPr>
              <p:nvPr/>
            </p:nvSpPr>
            <p:spPr>
              <a:xfrm>
                <a:off x="2110440" y="2091679"/>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Oval 249">
                <a:extLst>
                  <a:ext uri="{FF2B5EF4-FFF2-40B4-BE49-F238E27FC236}">
                    <a16:creationId xmlns:a16="http://schemas.microsoft.com/office/drawing/2014/main" id="{F982C04C-2AAA-1FDF-7F07-1B08B6174497}"/>
                  </a:ext>
                </a:extLst>
              </p:cNvPr>
              <p:cNvSpPr>
                <a:spLocks noChangeAspect="1"/>
              </p:cNvSpPr>
              <p:nvPr/>
            </p:nvSpPr>
            <p:spPr>
              <a:xfrm>
                <a:off x="1695381" y="2583690"/>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0" name="Straight Arrow Connector 69">
              <a:extLst>
                <a:ext uri="{FF2B5EF4-FFF2-40B4-BE49-F238E27FC236}">
                  <a16:creationId xmlns:a16="http://schemas.microsoft.com/office/drawing/2014/main" id="{A08DD64F-DBEC-04DA-D7EB-008DC13A9BF6}"/>
                </a:ext>
              </a:extLst>
            </p:cNvPr>
            <p:cNvCxnSpPr>
              <a:stCxn id="250" idx="4"/>
            </p:cNvCxnSpPr>
            <p:nvPr/>
          </p:nvCxnSpPr>
          <p:spPr>
            <a:xfrm flipH="1">
              <a:off x="1741251" y="2682710"/>
              <a:ext cx="3678" cy="2501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Arrow: Down 19">
            <a:extLst>
              <a:ext uri="{FF2B5EF4-FFF2-40B4-BE49-F238E27FC236}">
                <a16:creationId xmlns:a16="http://schemas.microsoft.com/office/drawing/2014/main" id="{765218F4-EEEB-92AE-8A3C-5CC5DEED5C2B}"/>
              </a:ext>
            </a:extLst>
          </p:cNvPr>
          <p:cNvSpPr/>
          <p:nvPr/>
        </p:nvSpPr>
        <p:spPr>
          <a:xfrm>
            <a:off x="1873688" y="3057081"/>
            <a:ext cx="152339" cy="192024"/>
          </a:xfrm>
          <a:prstGeom prst="downArrow">
            <a:avLst/>
          </a:prstGeom>
          <a:solidFill>
            <a:srgbClr val="97B8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rgbClr val="97B8FF"/>
                </a:solidFill>
              </a:ln>
              <a:solidFill>
                <a:srgbClr val="97B8FF"/>
              </a:solidFill>
            </a:endParaRPr>
          </a:p>
        </p:txBody>
      </p:sp>
      <p:sp>
        <p:nvSpPr>
          <p:cNvPr id="24" name="TextBox 23">
            <a:extLst>
              <a:ext uri="{FF2B5EF4-FFF2-40B4-BE49-F238E27FC236}">
                <a16:creationId xmlns:a16="http://schemas.microsoft.com/office/drawing/2014/main" id="{8498E9BE-4E99-44AF-8ED8-E13A1E80B5BB}"/>
              </a:ext>
            </a:extLst>
          </p:cNvPr>
          <p:cNvSpPr txBox="1"/>
          <p:nvPr/>
        </p:nvSpPr>
        <p:spPr>
          <a:xfrm>
            <a:off x="9389489" y="576072"/>
            <a:ext cx="3199898" cy="523220"/>
          </a:xfrm>
          <a:prstGeom prst="rect">
            <a:avLst/>
          </a:prstGeom>
          <a:noFill/>
        </p:spPr>
        <p:txBody>
          <a:bodyPr wrap="square" rtlCol="0">
            <a:spAutoFit/>
          </a:bodyPr>
          <a:lstStyle/>
          <a:p>
            <a:r>
              <a:rPr lang="en-GB" sz="2800">
                <a:solidFill>
                  <a:schemeClr val="bg1"/>
                </a:solidFill>
                <a:latin typeface="Epilogue" panose="020B0604020202020204"/>
              </a:rPr>
              <a:t>INFERENCE</a:t>
            </a:r>
          </a:p>
        </p:txBody>
      </p:sp>
      <p:pic>
        <p:nvPicPr>
          <p:cNvPr id="18" name="Picture 17" descr="A cat lying on a basket&#10;&#10;AI-generated content may be incorrect.">
            <a:extLst>
              <a:ext uri="{FF2B5EF4-FFF2-40B4-BE49-F238E27FC236}">
                <a16:creationId xmlns:a16="http://schemas.microsoft.com/office/drawing/2014/main" id="{705BCBEB-84AC-9C2E-ABCA-2E667C8D5986}"/>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385411" y="1905108"/>
            <a:ext cx="1128892" cy="1072977"/>
          </a:xfrm>
          <a:prstGeom prst="rect">
            <a:avLst/>
          </a:prstGeom>
          <a:ln w="28575">
            <a:solidFill>
              <a:srgbClr val="414A70"/>
            </a:solidFill>
          </a:ln>
        </p:spPr>
      </p:pic>
      <p:sp>
        <p:nvSpPr>
          <p:cNvPr id="65" name="Shape 1">
            <a:extLst>
              <a:ext uri="{FF2B5EF4-FFF2-40B4-BE49-F238E27FC236}">
                <a16:creationId xmlns:a16="http://schemas.microsoft.com/office/drawing/2014/main" id="{4DC78098-1BA9-4073-E9C7-7C983EEF7122}"/>
              </a:ext>
            </a:extLst>
          </p:cNvPr>
          <p:cNvSpPr/>
          <p:nvPr/>
        </p:nvSpPr>
        <p:spPr>
          <a:xfrm>
            <a:off x="918334" y="1036567"/>
            <a:ext cx="1993392" cy="705653"/>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66" name="Text 8">
            <a:extLst>
              <a:ext uri="{FF2B5EF4-FFF2-40B4-BE49-F238E27FC236}">
                <a16:creationId xmlns:a16="http://schemas.microsoft.com/office/drawing/2014/main" id="{2F86A397-D8CA-B0C2-5370-566851059B25}"/>
              </a:ext>
            </a:extLst>
          </p:cNvPr>
          <p:cNvSpPr/>
          <p:nvPr/>
        </p:nvSpPr>
        <p:spPr>
          <a:xfrm>
            <a:off x="1067584" y="1007990"/>
            <a:ext cx="1694891" cy="705653"/>
          </a:xfrm>
          <a:prstGeom prst="rect">
            <a:avLst/>
          </a:prstGeom>
          <a:noFill/>
          <a:ln/>
        </p:spPr>
        <p:txBody>
          <a:bodyPr wrap="square" lIns="0" tIns="0" rIns="0" bIns="0" rtlCol="0" anchor="t"/>
          <a:lstStyle/>
          <a:p>
            <a:pPr algn="ctr">
              <a:lnSpc>
                <a:spcPts val="2650"/>
              </a:lnSpc>
              <a:buSzPct val="100000"/>
            </a:pPr>
            <a:r>
              <a:rPr lang="en-US">
                <a:solidFill>
                  <a:srgbClr val="EBECEF"/>
                </a:solidFill>
                <a:latin typeface="Calibri" panose="020F0502020204030204" pitchFamily="34" charset="0"/>
                <a:ea typeface="Calibri" panose="020F0502020204030204" pitchFamily="34" charset="0"/>
                <a:cs typeface="Calibri" panose="020F0502020204030204" pitchFamily="34" charset="0"/>
              </a:rPr>
              <a:t>Untrained Neural Network</a:t>
            </a:r>
          </a:p>
        </p:txBody>
      </p:sp>
      <p:sp>
        <p:nvSpPr>
          <p:cNvPr id="67" name="TextBox 66">
            <a:extLst>
              <a:ext uri="{FF2B5EF4-FFF2-40B4-BE49-F238E27FC236}">
                <a16:creationId xmlns:a16="http://schemas.microsoft.com/office/drawing/2014/main" id="{D61DD3FD-9F59-4951-47A2-1A9F3C4D553A}"/>
              </a:ext>
            </a:extLst>
          </p:cNvPr>
          <p:cNvSpPr txBox="1"/>
          <p:nvPr/>
        </p:nvSpPr>
        <p:spPr>
          <a:xfrm>
            <a:off x="1144444" y="547496"/>
            <a:ext cx="1670243" cy="523220"/>
          </a:xfrm>
          <a:prstGeom prst="rect">
            <a:avLst/>
          </a:prstGeom>
          <a:noFill/>
        </p:spPr>
        <p:txBody>
          <a:bodyPr wrap="square" rtlCol="0">
            <a:spAutoFit/>
          </a:bodyPr>
          <a:lstStyle/>
          <a:p>
            <a:r>
              <a:rPr lang="en-GB" sz="2800">
                <a:solidFill>
                  <a:schemeClr val="bg1"/>
                </a:solidFill>
                <a:latin typeface="Epilogue" panose="020B0604020202020204"/>
              </a:rPr>
              <a:t>TRAINING</a:t>
            </a:r>
          </a:p>
        </p:txBody>
      </p:sp>
      <p:grpSp>
        <p:nvGrpSpPr>
          <p:cNvPr id="345" name="Group 344">
            <a:extLst>
              <a:ext uri="{FF2B5EF4-FFF2-40B4-BE49-F238E27FC236}">
                <a16:creationId xmlns:a16="http://schemas.microsoft.com/office/drawing/2014/main" id="{66183B4A-4479-E289-1EC4-5DCE94E4309D}"/>
              </a:ext>
            </a:extLst>
          </p:cNvPr>
          <p:cNvGrpSpPr/>
          <p:nvPr/>
        </p:nvGrpSpPr>
        <p:grpSpPr>
          <a:xfrm>
            <a:off x="4626539" y="2088224"/>
            <a:ext cx="6303748" cy="2999198"/>
            <a:chOff x="423256" y="5328126"/>
            <a:chExt cx="11562101" cy="984866"/>
          </a:xfrm>
        </p:grpSpPr>
        <p:sp>
          <p:nvSpPr>
            <p:cNvPr id="346" name="Shape 1">
              <a:extLst>
                <a:ext uri="{FF2B5EF4-FFF2-40B4-BE49-F238E27FC236}">
                  <a16:creationId xmlns:a16="http://schemas.microsoft.com/office/drawing/2014/main" id="{04009FDC-5BA4-A5A6-9861-8F2B797C3D8C}"/>
                </a:ext>
              </a:extLst>
            </p:cNvPr>
            <p:cNvSpPr/>
            <p:nvPr/>
          </p:nvSpPr>
          <p:spPr>
            <a:xfrm>
              <a:off x="423256" y="5328126"/>
              <a:ext cx="11562101" cy="984866"/>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347" name="TextBox 346">
              <a:extLst>
                <a:ext uri="{FF2B5EF4-FFF2-40B4-BE49-F238E27FC236}">
                  <a16:creationId xmlns:a16="http://schemas.microsoft.com/office/drawing/2014/main" id="{9162F150-3F9E-26CB-0787-1948B7A55259}"/>
                </a:ext>
              </a:extLst>
            </p:cNvPr>
            <p:cNvSpPr txBox="1"/>
            <p:nvPr/>
          </p:nvSpPr>
          <p:spPr>
            <a:xfrm>
              <a:off x="555360" y="5364290"/>
              <a:ext cx="11429997" cy="879279"/>
            </a:xfrm>
            <a:prstGeom prst="rect">
              <a:avLst/>
            </a:prstGeom>
            <a:noFill/>
          </p:spPr>
          <p:txBody>
            <a:bodyPr wrap="square" rtlCol="0">
              <a:spAutoFit/>
            </a:bodyPr>
            <a:lstStyle/>
            <a:p>
              <a:r>
                <a:rPr lang="en-GB" sz="2400" b="1" i="1">
                  <a:latin typeface="Calibri" panose="020F0502020204030204" pitchFamily="34" charset="0"/>
                  <a:ea typeface="Calibri" panose="020F0502020204030204" pitchFamily="34" charset="0"/>
                  <a:cs typeface="Calibri" panose="020F0502020204030204" pitchFamily="34" charset="0"/>
                </a:rPr>
                <a:t>Gradient Descent</a:t>
              </a:r>
            </a:p>
            <a:p>
              <a:endParaRPr lang="en-GB" sz="2400" b="1" i="1">
                <a:latin typeface="Calibri" panose="020F0502020204030204" pitchFamily="34" charset="0"/>
                <a:ea typeface="Calibri" panose="020F0502020204030204" pitchFamily="34" charset="0"/>
                <a:cs typeface="Calibri" panose="020F0502020204030204" pitchFamily="34" charset="0"/>
              </a:endParaRPr>
            </a:p>
            <a:p>
              <a:r>
                <a:rPr lang="en-GB" sz="2400" i="1">
                  <a:latin typeface="Calibri" panose="020F0502020204030204" pitchFamily="34" charset="0"/>
                  <a:ea typeface="Calibri" panose="020F0502020204030204" pitchFamily="34" charset="0"/>
                  <a:cs typeface="Calibri" panose="020F0502020204030204" pitchFamily="34" charset="0"/>
                </a:rPr>
                <a:t>Algorithm to minimise difference between predicted &amp; actual output</a:t>
              </a:r>
            </a:p>
            <a:p>
              <a:endParaRPr lang="en-GB" sz="2400" i="1">
                <a:latin typeface="Calibri" panose="020F0502020204030204" pitchFamily="34" charset="0"/>
                <a:ea typeface="Calibri" panose="020F0502020204030204" pitchFamily="34" charset="0"/>
                <a:cs typeface="Calibri" panose="020F0502020204030204" pitchFamily="34" charset="0"/>
              </a:endParaRPr>
            </a:p>
            <a:p>
              <a:r>
                <a:rPr lang="en-GB" sz="2400" i="1">
                  <a:latin typeface="Calibri" panose="020F0502020204030204" pitchFamily="34" charset="0"/>
                  <a:ea typeface="Calibri" panose="020F0502020204030204" pitchFamily="34" charset="0"/>
                  <a:cs typeface="Calibri" panose="020F0502020204030204" pitchFamily="34" charset="0"/>
                </a:rPr>
                <a:t>Acts like a sculptor – gradually adjusting weights to reduce errors over time</a:t>
              </a:r>
            </a:p>
          </p:txBody>
        </p:sp>
      </p:grpSp>
      <p:sp>
        <p:nvSpPr>
          <p:cNvPr id="4" name="TextBox 3">
            <a:extLst>
              <a:ext uri="{FF2B5EF4-FFF2-40B4-BE49-F238E27FC236}">
                <a16:creationId xmlns:a16="http://schemas.microsoft.com/office/drawing/2014/main" id="{0F2A65E1-3992-0AD4-FC54-E5F8E70F6880}"/>
              </a:ext>
            </a:extLst>
          </p:cNvPr>
          <p:cNvSpPr txBox="1"/>
          <p:nvPr/>
        </p:nvSpPr>
        <p:spPr>
          <a:xfrm>
            <a:off x="2608638" y="2297652"/>
            <a:ext cx="606175" cy="369332"/>
          </a:xfrm>
          <a:prstGeom prst="rect">
            <a:avLst/>
          </a:prstGeom>
          <a:noFill/>
        </p:spPr>
        <p:txBody>
          <a:bodyPr wrap="square" rtlCol="0">
            <a:spAutoFit/>
          </a:bodyPr>
          <a:lstStyle/>
          <a:p>
            <a:r>
              <a:rPr lang="en-GB" b="1"/>
              <a:t>Cat</a:t>
            </a:r>
          </a:p>
        </p:txBody>
      </p:sp>
      <p:sp>
        <p:nvSpPr>
          <p:cNvPr id="5" name="TextBox 4">
            <a:extLst>
              <a:ext uri="{FF2B5EF4-FFF2-40B4-BE49-F238E27FC236}">
                <a16:creationId xmlns:a16="http://schemas.microsoft.com/office/drawing/2014/main" id="{013232BD-1C8F-30D7-AFCF-3A2C8491EB3B}"/>
              </a:ext>
            </a:extLst>
          </p:cNvPr>
          <p:cNvSpPr txBox="1"/>
          <p:nvPr/>
        </p:nvSpPr>
        <p:spPr>
          <a:xfrm>
            <a:off x="1611941" y="5731513"/>
            <a:ext cx="606175" cy="369332"/>
          </a:xfrm>
          <a:prstGeom prst="rect">
            <a:avLst/>
          </a:prstGeom>
          <a:noFill/>
        </p:spPr>
        <p:txBody>
          <a:bodyPr wrap="square" rtlCol="0">
            <a:spAutoFit/>
          </a:bodyPr>
          <a:lstStyle/>
          <a:p>
            <a:r>
              <a:rPr lang="en-GB" b="1">
                <a:solidFill>
                  <a:srgbClr val="FF0000"/>
                </a:solidFill>
              </a:rPr>
              <a:t>Dog</a:t>
            </a:r>
          </a:p>
        </p:txBody>
      </p:sp>
      <p:sp>
        <p:nvSpPr>
          <p:cNvPr id="6" name="TextBox 5">
            <a:extLst>
              <a:ext uri="{FF2B5EF4-FFF2-40B4-BE49-F238E27FC236}">
                <a16:creationId xmlns:a16="http://schemas.microsoft.com/office/drawing/2014/main" id="{E5BF7B52-DAC9-CB8C-9E3B-6C7E7A35EC04}"/>
              </a:ext>
            </a:extLst>
          </p:cNvPr>
          <p:cNvSpPr txBox="1"/>
          <p:nvPr/>
        </p:nvSpPr>
        <p:spPr>
          <a:xfrm>
            <a:off x="1652040" y="5745993"/>
            <a:ext cx="606175" cy="369332"/>
          </a:xfrm>
          <a:prstGeom prst="rect">
            <a:avLst/>
          </a:prstGeom>
          <a:noFill/>
        </p:spPr>
        <p:txBody>
          <a:bodyPr wrap="square" rtlCol="0">
            <a:spAutoFit/>
          </a:bodyPr>
          <a:lstStyle/>
          <a:p>
            <a:r>
              <a:rPr lang="en-GB" b="1"/>
              <a:t>Cat</a:t>
            </a:r>
          </a:p>
        </p:txBody>
      </p:sp>
    </p:spTree>
    <p:extLst>
      <p:ext uri="{BB962C8B-B14F-4D97-AF65-F5344CB8AC3E}">
        <p14:creationId xmlns:p14="http://schemas.microsoft.com/office/powerpoint/2010/main" val="3708833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6" presetClass="emph" presetSubtype="0" fill="hold" nodeType="clickEffect">
                                  <p:stCondLst>
                                    <p:cond delay="0"/>
                                  </p:stCondLst>
                                  <p:childTnLst>
                                    <p:animEffect transition="out" filter="fade">
                                      <p:cBhvr>
                                        <p:cTn id="14" dur="500" tmFilter="0, 0; .2, .5; .8, .5; 1, 0"/>
                                        <p:tgtEl>
                                          <p:spTgt spid="68"/>
                                        </p:tgtEl>
                                      </p:cBhvr>
                                    </p:animEffect>
                                    <p:animScale>
                                      <p:cBhvr>
                                        <p:cTn id="15" dur="250" autoRev="1" fill="hold"/>
                                        <p:tgtEl>
                                          <p:spTgt spid="68"/>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6" presetClass="emph" presetSubtype="0" fill="hold" nodeType="clickEffect">
                                  <p:stCondLst>
                                    <p:cond delay="0"/>
                                  </p:stCondLst>
                                  <p:childTnLst>
                                    <p:animEffect transition="out" filter="fade">
                                      <p:cBhvr>
                                        <p:cTn id="23" dur="500" tmFilter="0, 0; .2, .5; .8, .5; 1, 0"/>
                                        <p:tgtEl>
                                          <p:spTgt spid="68"/>
                                        </p:tgtEl>
                                      </p:cBhvr>
                                    </p:animEffect>
                                    <p:animScale>
                                      <p:cBhvr>
                                        <p:cTn id="24" dur="250" autoRev="1" fill="hold"/>
                                        <p:tgtEl>
                                          <p:spTgt spid="68"/>
                                        </p:tgtEl>
                                      </p:cBhvr>
                                      <p:by x="105000" y="105000"/>
                                    </p:animScale>
                                  </p:childTnLst>
                                </p:cTn>
                              </p:par>
                            </p:childTnLst>
                          </p:cTn>
                        </p:par>
                        <p:par>
                          <p:cTn id="25" fill="hold">
                            <p:stCondLst>
                              <p:cond delay="500"/>
                            </p:stCondLst>
                            <p:childTnLst>
                              <p:par>
                                <p:cTn id="26" presetID="1" presetClass="entr" presetSubtype="0" fill="hold" nodeType="afterEffect">
                                  <p:stCondLst>
                                    <p:cond delay="500"/>
                                  </p:stCondLst>
                                  <p:childTnLst>
                                    <p:set>
                                      <p:cBhvr>
                                        <p:cTn id="27" dur="1" fill="hold">
                                          <p:stCondLst>
                                            <p:cond delay="0"/>
                                          </p:stCondLst>
                                        </p:cTn>
                                        <p:tgtEl>
                                          <p:spTgt spid="29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4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6">
                                            <p:txEl>
                                              <p:pRg st="0" end="0"/>
                                            </p:txEl>
                                          </p:spTgt>
                                        </p:tgtEl>
                                        <p:attrNameLst>
                                          <p:attrName>style.visibility</p:attrName>
                                        </p:attrNameLst>
                                      </p:cBhvr>
                                      <p:to>
                                        <p:strVal val="visible"/>
                                      </p:to>
                                    </p:set>
                                  </p:childTnLst>
                                </p:cTn>
                              </p:par>
                              <p:par>
                                <p:cTn id="38" presetID="1" presetClass="exit" presetSubtype="0" fill="hold" grpId="1" nodeType="withEffect">
                                  <p:stCondLst>
                                    <p:cond delay="0"/>
                                  </p:stCondLst>
                                  <p:childTnLst>
                                    <p:set>
                                      <p:cBhvr>
                                        <p:cTn id="39"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4" grpId="0"/>
      <p:bldP spid="5" grpId="0"/>
      <p:bldP spid="5" grpId="1"/>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984C6-022F-1E06-14BA-4DF7AB1DAD6E}"/>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51CF5C72-0920-BAE5-7875-81C7F6084C49}"/>
              </a:ext>
            </a:extLst>
          </p:cNvPr>
          <p:cNvSpPr/>
          <p:nvPr/>
        </p:nvSpPr>
        <p:spPr>
          <a:xfrm>
            <a:off x="731520" y="475488"/>
            <a:ext cx="2384039" cy="5806440"/>
          </a:xfrm>
          <a:prstGeom prst="rect">
            <a:avLst/>
          </a:prstGeom>
          <a:solidFill>
            <a:srgbClr val="7F7F7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9" name="Group 298">
            <a:extLst>
              <a:ext uri="{FF2B5EF4-FFF2-40B4-BE49-F238E27FC236}">
                <a16:creationId xmlns:a16="http://schemas.microsoft.com/office/drawing/2014/main" id="{50EF349B-19C5-B087-0CA7-91353B28BE85}"/>
              </a:ext>
            </a:extLst>
          </p:cNvPr>
          <p:cNvGrpSpPr/>
          <p:nvPr/>
        </p:nvGrpSpPr>
        <p:grpSpPr>
          <a:xfrm>
            <a:off x="1305118" y="3363892"/>
            <a:ext cx="1219821" cy="2252177"/>
            <a:chOff x="2549411" y="670751"/>
            <a:chExt cx="1219821" cy="2252177"/>
          </a:xfrm>
        </p:grpSpPr>
        <p:grpSp>
          <p:nvGrpSpPr>
            <p:cNvPr id="300" name="Group 299">
              <a:extLst>
                <a:ext uri="{FF2B5EF4-FFF2-40B4-BE49-F238E27FC236}">
                  <a16:creationId xmlns:a16="http://schemas.microsoft.com/office/drawing/2014/main" id="{D17170AD-A8AF-9DB3-904C-E22BA3548C36}"/>
                </a:ext>
              </a:extLst>
            </p:cNvPr>
            <p:cNvGrpSpPr/>
            <p:nvPr/>
          </p:nvGrpSpPr>
          <p:grpSpPr>
            <a:xfrm>
              <a:off x="2549411" y="670751"/>
              <a:ext cx="1219821" cy="2008840"/>
              <a:chOff x="2549411" y="670751"/>
              <a:chExt cx="1219821" cy="2008840"/>
            </a:xfrm>
          </p:grpSpPr>
          <p:cxnSp>
            <p:nvCxnSpPr>
              <p:cNvPr id="302" name="Straight Connector 301">
                <a:extLst>
                  <a:ext uri="{FF2B5EF4-FFF2-40B4-BE49-F238E27FC236}">
                    <a16:creationId xmlns:a16="http://schemas.microsoft.com/office/drawing/2014/main" id="{17D9F614-5161-4A00-07D5-ADE6BFB45BC9}"/>
                  </a:ext>
                </a:extLst>
              </p:cNvPr>
              <p:cNvCxnSpPr>
                <a:cxnSpLocks/>
              </p:cNvCxnSpPr>
              <p:nvPr/>
            </p:nvCxnSpPr>
            <p:spPr>
              <a:xfrm flipH="1" flipV="1">
                <a:off x="3161375" y="2133712"/>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E61AA84F-A4A1-C0A9-1F06-D48D9153EF79}"/>
                  </a:ext>
                </a:extLst>
              </p:cNvPr>
              <p:cNvCxnSpPr>
                <a:cxnSpLocks/>
              </p:cNvCxnSpPr>
              <p:nvPr/>
            </p:nvCxnSpPr>
            <p:spPr>
              <a:xfrm flipH="1" flipV="1">
                <a:off x="2598959" y="712101"/>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C58581B9-64D2-FEDE-51C1-7BAD2FF696F8}"/>
                  </a:ext>
                </a:extLst>
              </p:cNvPr>
              <p:cNvCxnSpPr>
                <a:cxnSpLocks/>
                <a:stCxn id="338" idx="4"/>
              </p:cNvCxnSpPr>
              <p:nvPr/>
            </p:nvCxnSpPr>
            <p:spPr>
              <a:xfrm flipH="1" flipV="1">
                <a:off x="2735349" y="1169301"/>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71001D67-A8E2-B1D1-8AD2-0859746A429C}"/>
                  </a:ext>
                </a:extLst>
              </p:cNvPr>
              <p:cNvCxnSpPr>
                <a:cxnSpLocks/>
              </p:cNvCxnSpPr>
              <p:nvPr/>
            </p:nvCxnSpPr>
            <p:spPr>
              <a:xfrm flipV="1">
                <a:off x="2739468" y="720261"/>
                <a:ext cx="132347"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06" name="Oval 305">
                <a:extLst>
                  <a:ext uri="{FF2B5EF4-FFF2-40B4-BE49-F238E27FC236}">
                    <a16:creationId xmlns:a16="http://schemas.microsoft.com/office/drawing/2014/main" id="{FD6E83AF-2E89-2803-3796-8CDE3E841ED9}"/>
                  </a:ext>
                </a:extLst>
              </p:cNvPr>
              <p:cNvSpPr>
                <a:spLocks noChangeAspect="1"/>
              </p:cNvSpPr>
              <p:nvPr/>
            </p:nvSpPr>
            <p:spPr>
              <a:xfrm>
                <a:off x="2549411"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D2097585-EE49-84E4-F851-8D5C7313F8CD}"/>
                  </a:ext>
                </a:extLst>
              </p:cNvPr>
              <p:cNvSpPr>
                <a:spLocks noChangeAspect="1"/>
              </p:cNvSpPr>
              <p:nvPr/>
            </p:nvSpPr>
            <p:spPr>
              <a:xfrm>
                <a:off x="2829066"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8" name="Straight Connector 307">
                <a:extLst>
                  <a:ext uri="{FF2B5EF4-FFF2-40B4-BE49-F238E27FC236}">
                    <a16:creationId xmlns:a16="http://schemas.microsoft.com/office/drawing/2014/main" id="{A43BFFF6-F04F-86EE-8E82-652DC0AB05C3}"/>
                  </a:ext>
                </a:extLst>
              </p:cNvPr>
              <p:cNvCxnSpPr>
                <a:cxnSpLocks/>
              </p:cNvCxnSpPr>
              <p:nvPr/>
            </p:nvCxnSpPr>
            <p:spPr>
              <a:xfrm flipH="1" flipV="1">
                <a:off x="3016986" y="712101"/>
                <a:ext cx="144379" cy="4812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6D07056D-0154-E0BC-6870-2F3C96459FF5}"/>
                  </a:ext>
                </a:extLst>
              </p:cNvPr>
              <p:cNvCxnSpPr>
                <a:cxnSpLocks/>
              </p:cNvCxnSpPr>
              <p:nvPr/>
            </p:nvCxnSpPr>
            <p:spPr>
              <a:xfrm flipV="1">
                <a:off x="3157495" y="720261"/>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0" name="Oval 309">
                <a:extLst>
                  <a:ext uri="{FF2B5EF4-FFF2-40B4-BE49-F238E27FC236}">
                    <a16:creationId xmlns:a16="http://schemas.microsoft.com/office/drawing/2014/main" id="{E31D7439-8D70-3F5A-EE90-228CE3C5AD3E}"/>
                  </a:ext>
                </a:extLst>
              </p:cNvPr>
              <p:cNvSpPr>
                <a:spLocks noChangeAspect="1"/>
              </p:cNvSpPr>
              <p:nvPr/>
            </p:nvSpPr>
            <p:spPr>
              <a:xfrm>
                <a:off x="2967438"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1AF94120-D058-D280-4084-F51D89732F38}"/>
                  </a:ext>
                </a:extLst>
              </p:cNvPr>
              <p:cNvSpPr>
                <a:spLocks noChangeAspect="1"/>
              </p:cNvSpPr>
              <p:nvPr/>
            </p:nvSpPr>
            <p:spPr>
              <a:xfrm>
                <a:off x="3247093"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2" name="Straight Connector 311">
                <a:extLst>
                  <a:ext uri="{FF2B5EF4-FFF2-40B4-BE49-F238E27FC236}">
                    <a16:creationId xmlns:a16="http://schemas.microsoft.com/office/drawing/2014/main" id="{B2D48147-89AB-7C13-F4A4-60E09D5A3F10}"/>
                  </a:ext>
                </a:extLst>
              </p:cNvPr>
              <p:cNvCxnSpPr>
                <a:cxnSpLocks/>
              </p:cNvCxnSpPr>
              <p:nvPr/>
            </p:nvCxnSpPr>
            <p:spPr>
              <a:xfrm flipH="1" flipV="1">
                <a:off x="3440030" y="713523"/>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9212B06F-A07B-893D-7EFA-EF61CA313B4D}"/>
                  </a:ext>
                </a:extLst>
              </p:cNvPr>
              <p:cNvCxnSpPr>
                <a:cxnSpLocks/>
              </p:cNvCxnSpPr>
              <p:nvPr/>
            </p:nvCxnSpPr>
            <p:spPr>
              <a:xfrm flipV="1">
                <a:off x="3580539" y="721683"/>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4" name="Oval 313">
                <a:extLst>
                  <a:ext uri="{FF2B5EF4-FFF2-40B4-BE49-F238E27FC236}">
                    <a16:creationId xmlns:a16="http://schemas.microsoft.com/office/drawing/2014/main" id="{37912EC1-5766-9E53-ED72-59AC7BF46B7D}"/>
                  </a:ext>
                </a:extLst>
              </p:cNvPr>
              <p:cNvSpPr>
                <a:spLocks noChangeAspect="1"/>
              </p:cNvSpPr>
              <p:nvPr/>
            </p:nvSpPr>
            <p:spPr>
              <a:xfrm>
                <a:off x="3390482" y="672173"/>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255D1225-923B-663D-8D5F-1AC4DC95C03A}"/>
                  </a:ext>
                </a:extLst>
              </p:cNvPr>
              <p:cNvSpPr>
                <a:spLocks noChangeAspect="1"/>
              </p:cNvSpPr>
              <p:nvPr/>
            </p:nvSpPr>
            <p:spPr>
              <a:xfrm>
                <a:off x="3670137" y="672173"/>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6" name="Straight Connector 315">
                <a:extLst>
                  <a:ext uri="{FF2B5EF4-FFF2-40B4-BE49-F238E27FC236}">
                    <a16:creationId xmlns:a16="http://schemas.microsoft.com/office/drawing/2014/main" id="{50424684-359F-2EC9-B239-30B2C60CA07C}"/>
                  </a:ext>
                </a:extLst>
              </p:cNvPr>
              <p:cNvCxnSpPr>
                <a:cxnSpLocks/>
                <a:stCxn id="338" idx="3"/>
              </p:cNvCxnSpPr>
              <p:nvPr/>
            </p:nvCxnSpPr>
            <p:spPr>
              <a:xfrm flipV="1">
                <a:off x="2701379" y="1185621"/>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07B16761-3773-90A5-6F99-349774832C17}"/>
                  </a:ext>
                </a:extLst>
              </p:cNvPr>
              <p:cNvCxnSpPr>
                <a:cxnSpLocks/>
              </p:cNvCxnSpPr>
              <p:nvPr/>
            </p:nvCxnSpPr>
            <p:spPr>
              <a:xfrm flipH="1" flipV="1">
                <a:off x="3153483" y="1162719"/>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B30091F2-FFD4-39FC-A57E-CC0962E214A0}"/>
                  </a:ext>
                </a:extLst>
              </p:cNvPr>
              <p:cNvCxnSpPr>
                <a:cxnSpLocks/>
              </p:cNvCxnSpPr>
              <p:nvPr/>
            </p:nvCxnSpPr>
            <p:spPr>
              <a:xfrm flipV="1">
                <a:off x="3119513" y="1179039"/>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9" name="Straight Connector 318">
                <a:extLst>
                  <a:ext uri="{FF2B5EF4-FFF2-40B4-BE49-F238E27FC236}">
                    <a16:creationId xmlns:a16="http://schemas.microsoft.com/office/drawing/2014/main" id="{4EC863CB-6987-E6D8-152F-DDAEDFBD80E0}"/>
                  </a:ext>
                </a:extLst>
              </p:cNvPr>
              <p:cNvCxnSpPr>
                <a:cxnSpLocks/>
              </p:cNvCxnSpPr>
              <p:nvPr/>
            </p:nvCxnSpPr>
            <p:spPr>
              <a:xfrm flipH="1" flipV="1">
                <a:off x="3575454" y="1160554"/>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15D221E3-5629-5D3A-3EFC-177EFA6DEFF6}"/>
                  </a:ext>
                </a:extLst>
              </p:cNvPr>
              <p:cNvCxnSpPr>
                <a:cxnSpLocks/>
              </p:cNvCxnSpPr>
              <p:nvPr/>
            </p:nvCxnSpPr>
            <p:spPr>
              <a:xfrm flipH="1" flipV="1">
                <a:off x="3131628" y="1161637"/>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24A2DCEE-9F04-E225-7E48-B7B7766FC541}"/>
                  </a:ext>
                </a:extLst>
              </p:cNvPr>
              <p:cNvCxnSpPr>
                <a:cxnSpLocks/>
              </p:cNvCxnSpPr>
              <p:nvPr/>
            </p:nvCxnSpPr>
            <p:spPr>
              <a:xfrm flipH="1" flipV="1">
                <a:off x="2715610" y="1150612"/>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BA587C02-4A9A-BB9C-C558-97BC91AF5A9F}"/>
                  </a:ext>
                </a:extLst>
              </p:cNvPr>
              <p:cNvCxnSpPr>
                <a:cxnSpLocks/>
                <a:stCxn id="340" idx="5"/>
              </p:cNvCxnSpPr>
              <p:nvPr/>
            </p:nvCxnSpPr>
            <p:spPr>
              <a:xfrm flipH="1" flipV="1">
                <a:off x="2739070" y="1172449"/>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3FDACD02-93E3-5688-32E7-F2E5DF30A2BD}"/>
                  </a:ext>
                </a:extLst>
              </p:cNvPr>
              <p:cNvCxnSpPr>
                <a:cxnSpLocks/>
              </p:cNvCxnSpPr>
              <p:nvPr/>
            </p:nvCxnSpPr>
            <p:spPr>
              <a:xfrm flipV="1">
                <a:off x="2757584" y="1175514"/>
                <a:ext cx="819562" cy="464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69B8F0AC-6C7A-CD7A-4BB4-60F5DD02CC76}"/>
                  </a:ext>
                </a:extLst>
              </p:cNvPr>
              <p:cNvCxnSpPr>
                <a:cxnSpLocks/>
                <a:stCxn id="341" idx="4"/>
              </p:cNvCxnSpPr>
              <p:nvPr/>
            </p:nvCxnSpPr>
            <p:spPr>
              <a:xfrm flipH="1" flipV="1">
                <a:off x="2736314" y="1655385"/>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87BF2995-C20A-4211-DFF9-7342BCB79EDC}"/>
                  </a:ext>
                </a:extLst>
              </p:cNvPr>
              <p:cNvCxnSpPr>
                <a:cxnSpLocks/>
                <a:stCxn id="341" idx="3"/>
              </p:cNvCxnSpPr>
              <p:nvPr/>
            </p:nvCxnSpPr>
            <p:spPr>
              <a:xfrm flipV="1">
                <a:off x="2702344" y="1671705"/>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DD5C1674-A813-9817-783C-95F3B77C11CB}"/>
                  </a:ext>
                </a:extLst>
              </p:cNvPr>
              <p:cNvCxnSpPr>
                <a:cxnSpLocks/>
              </p:cNvCxnSpPr>
              <p:nvPr/>
            </p:nvCxnSpPr>
            <p:spPr>
              <a:xfrm flipH="1" flipV="1">
                <a:off x="3154448" y="1648803"/>
                <a:ext cx="1066" cy="5307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F0B0B673-6C75-3C9F-14B0-5C37C31F9A69}"/>
                  </a:ext>
                </a:extLst>
              </p:cNvPr>
              <p:cNvCxnSpPr>
                <a:cxnSpLocks/>
              </p:cNvCxnSpPr>
              <p:nvPr/>
            </p:nvCxnSpPr>
            <p:spPr>
              <a:xfrm flipV="1">
                <a:off x="3120478" y="1665123"/>
                <a:ext cx="451474" cy="4999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52E06502-C242-7C9B-69F0-8B52D9DCABD7}"/>
                  </a:ext>
                </a:extLst>
              </p:cNvPr>
              <p:cNvCxnSpPr>
                <a:cxnSpLocks/>
              </p:cNvCxnSpPr>
              <p:nvPr/>
            </p:nvCxnSpPr>
            <p:spPr>
              <a:xfrm flipH="1" flipV="1">
                <a:off x="3576419" y="1646638"/>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74FA8B83-585B-D184-DF65-E73B4F756FF7}"/>
                  </a:ext>
                </a:extLst>
              </p:cNvPr>
              <p:cNvCxnSpPr>
                <a:cxnSpLocks/>
              </p:cNvCxnSpPr>
              <p:nvPr/>
            </p:nvCxnSpPr>
            <p:spPr>
              <a:xfrm flipH="1" flipV="1">
                <a:off x="3132593" y="1647721"/>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112F12A4-B000-8326-0BCF-8C872071930C}"/>
                  </a:ext>
                </a:extLst>
              </p:cNvPr>
              <p:cNvCxnSpPr>
                <a:cxnSpLocks/>
              </p:cNvCxnSpPr>
              <p:nvPr/>
            </p:nvCxnSpPr>
            <p:spPr>
              <a:xfrm flipH="1" flipV="1">
                <a:off x="2716575" y="1636696"/>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1D387DEE-4B45-77CE-601A-B66ACBCECB1C}"/>
                  </a:ext>
                </a:extLst>
              </p:cNvPr>
              <p:cNvCxnSpPr>
                <a:cxnSpLocks/>
                <a:stCxn id="343" idx="5"/>
              </p:cNvCxnSpPr>
              <p:nvPr/>
            </p:nvCxnSpPr>
            <p:spPr>
              <a:xfrm flipH="1" flipV="1">
                <a:off x="2740035" y="1658533"/>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0DA168C1-C1F4-502F-F3B4-3B7F0A2A21C0}"/>
                  </a:ext>
                </a:extLst>
              </p:cNvPr>
              <p:cNvCxnSpPr>
                <a:cxnSpLocks/>
              </p:cNvCxnSpPr>
              <p:nvPr/>
            </p:nvCxnSpPr>
            <p:spPr>
              <a:xfrm flipV="1">
                <a:off x="2758549" y="1661598"/>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5C14D8B6-A7B8-3973-1B98-59B2999437E8}"/>
                  </a:ext>
                </a:extLst>
              </p:cNvPr>
              <p:cNvCxnSpPr>
                <a:cxnSpLocks/>
                <a:stCxn id="344" idx="7"/>
                <a:endCxn id="343" idx="4"/>
              </p:cNvCxnSpPr>
              <p:nvPr/>
            </p:nvCxnSpPr>
            <p:spPr>
              <a:xfrm flipV="1">
                <a:off x="3198427" y="2187580"/>
                <a:ext cx="380024" cy="4074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E4A174ED-FFC7-2CD4-2B07-067C8DB4C5A9}"/>
                  </a:ext>
                </a:extLst>
              </p:cNvPr>
              <p:cNvCxnSpPr>
                <a:cxnSpLocks/>
                <a:stCxn id="344" idx="1"/>
                <a:endCxn id="341" idx="4"/>
              </p:cNvCxnSpPr>
              <p:nvPr/>
            </p:nvCxnSpPr>
            <p:spPr>
              <a:xfrm flipH="1" flipV="1">
                <a:off x="2737380" y="2186158"/>
                <a:ext cx="390976" cy="4089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5" name="Oval 334">
                <a:extLst>
                  <a:ext uri="{FF2B5EF4-FFF2-40B4-BE49-F238E27FC236}">
                    <a16:creationId xmlns:a16="http://schemas.microsoft.com/office/drawing/2014/main" id="{2546D0B6-63A8-A51D-5255-B541300360E7}"/>
                  </a:ext>
                </a:extLst>
              </p:cNvPr>
              <p:cNvSpPr>
                <a:spLocks noChangeAspect="1"/>
              </p:cNvSpPr>
              <p:nvPr/>
            </p:nvSpPr>
            <p:spPr>
              <a:xfrm>
                <a:off x="2686867" y="111979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80CA4F10-F019-D1F8-86B2-CA49BE86A1AE}"/>
                  </a:ext>
                </a:extLst>
              </p:cNvPr>
              <p:cNvSpPr>
                <a:spLocks noChangeAspect="1"/>
              </p:cNvSpPr>
              <p:nvPr/>
            </p:nvSpPr>
            <p:spPr>
              <a:xfrm>
                <a:off x="3104894" y="111979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8E6BD02A-E01B-E65F-8DDF-3838690E7151}"/>
                  </a:ext>
                </a:extLst>
              </p:cNvPr>
              <p:cNvSpPr>
                <a:spLocks noChangeAspect="1"/>
              </p:cNvSpPr>
              <p:nvPr/>
            </p:nvSpPr>
            <p:spPr>
              <a:xfrm>
                <a:off x="3527938" y="112121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7AD7EB5F-0174-BA09-BC30-161A4A769064}"/>
                  </a:ext>
                </a:extLst>
              </p:cNvPr>
              <p:cNvSpPr>
                <a:spLocks noChangeAspect="1"/>
              </p:cNvSpPr>
              <p:nvPr/>
            </p:nvSpPr>
            <p:spPr>
              <a:xfrm>
                <a:off x="2686867" y="160105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4B41F035-E3AB-63B9-423C-B81F3B7AE8FF}"/>
                  </a:ext>
                </a:extLst>
              </p:cNvPr>
              <p:cNvSpPr>
                <a:spLocks noChangeAspect="1"/>
              </p:cNvSpPr>
              <p:nvPr/>
            </p:nvSpPr>
            <p:spPr>
              <a:xfrm>
                <a:off x="3104894" y="160105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E4D81DA0-E3F4-3066-EB04-0F5A58AC26AB}"/>
                  </a:ext>
                </a:extLst>
              </p:cNvPr>
              <p:cNvSpPr>
                <a:spLocks noChangeAspect="1"/>
              </p:cNvSpPr>
              <p:nvPr/>
            </p:nvSpPr>
            <p:spPr>
              <a:xfrm>
                <a:off x="3527938" y="1602476"/>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75DE608E-8F66-325E-F598-0DA9142759E7}"/>
                  </a:ext>
                </a:extLst>
              </p:cNvPr>
              <p:cNvSpPr>
                <a:spLocks noChangeAspect="1"/>
              </p:cNvSpPr>
              <p:nvPr/>
            </p:nvSpPr>
            <p:spPr>
              <a:xfrm>
                <a:off x="2687832" y="2087138"/>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89C66E9F-ED27-4725-04A6-B64E9E7F948B}"/>
                  </a:ext>
                </a:extLst>
              </p:cNvPr>
              <p:cNvSpPr>
                <a:spLocks noChangeAspect="1"/>
              </p:cNvSpPr>
              <p:nvPr/>
            </p:nvSpPr>
            <p:spPr>
              <a:xfrm>
                <a:off x="3105859" y="2087138"/>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C1386ED9-C4EA-9E6C-9A2F-40525A790757}"/>
                  </a:ext>
                </a:extLst>
              </p:cNvPr>
              <p:cNvSpPr>
                <a:spLocks noChangeAspect="1"/>
              </p:cNvSpPr>
              <p:nvPr/>
            </p:nvSpPr>
            <p:spPr>
              <a:xfrm>
                <a:off x="3528903" y="2088560"/>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7666CD29-46D5-E38B-F734-132F8F0C1B0B}"/>
                  </a:ext>
                </a:extLst>
              </p:cNvPr>
              <p:cNvSpPr>
                <a:spLocks noChangeAspect="1"/>
              </p:cNvSpPr>
              <p:nvPr/>
            </p:nvSpPr>
            <p:spPr>
              <a:xfrm>
                <a:off x="3113844" y="258057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01" name="Straight Arrow Connector 300">
              <a:extLst>
                <a:ext uri="{FF2B5EF4-FFF2-40B4-BE49-F238E27FC236}">
                  <a16:creationId xmlns:a16="http://schemas.microsoft.com/office/drawing/2014/main" id="{10DF754C-484F-C3CA-3E20-3B98A398AF12}"/>
                </a:ext>
              </a:extLst>
            </p:cNvPr>
            <p:cNvCxnSpPr/>
            <p:nvPr/>
          </p:nvCxnSpPr>
          <p:spPr>
            <a:xfrm flipH="1">
              <a:off x="3165291" y="2672749"/>
              <a:ext cx="3678" cy="2501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E3742C64-9605-17A0-F711-E0CB0C067D54}"/>
              </a:ext>
            </a:extLst>
          </p:cNvPr>
          <p:cNvGrpSpPr/>
          <p:nvPr/>
        </p:nvGrpSpPr>
        <p:grpSpPr>
          <a:xfrm>
            <a:off x="1305118" y="3364215"/>
            <a:ext cx="1219821" cy="2259019"/>
            <a:chOff x="1130948" y="673870"/>
            <a:chExt cx="1219821" cy="2259019"/>
          </a:xfrm>
        </p:grpSpPr>
        <p:grpSp>
          <p:nvGrpSpPr>
            <p:cNvPr id="69" name="Group 68">
              <a:extLst>
                <a:ext uri="{FF2B5EF4-FFF2-40B4-BE49-F238E27FC236}">
                  <a16:creationId xmlns:a16="http://schemas.microsoft.com/office/drawing/2014/main" id="{7A8D84A3-D6F7-0012-009A-0BEBA7796BD6}"/>
                </a:ext>
              </a:extLst>
            </p:cNvPr>
            <p:cNvGrpSpPr/>
            <p:nvPr/>
          </p:nvGrpSpPr>
          <p:grpSpPr>
            <a:xfrm>
              <a:off x="1130948" y="673870"/>
              <a:ext cx="1219821" cy="2008840"/>
              <a:chOff x="1130948" y="673870"/>
              <a:chExt cx="1219821" cy="2008840"/>
            </a:xfrm>
          </p:grpSpPr>
          <p:cxnSp>
            <p:nvCxnSpPr>
              <p:cNvPr id="71" name="Straight Connector 70">
                <a:extLst>
                  <a:ext uri="{FF2B5EF4-FFF2-40B4-BE49-F238E27FC236}">
                    <a16:creationId xmlns:a16="http://schemas.microsoft.com/office/drawing/2014/main" id="{624E492B-C8CD-42F3-3A3D-0BCA5DA8E77B}"/>
                  </a:ext>
                </a:extLst>
              </p:cNvPr>
              <p:cNvCxnSpPr>
                <a:cxnSpLocks/>
              </p:cNvCxnSpPr>
              <p:nvPr/>
            </p:nvCxnSpPr>
            <p:spPr>
              <a:xfrm flipH="1" flipV="1">
                <a:off x="1742912" y="2136831"/>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08AC3907-8092-B105-D7F2-92C34BC02F09}"/>
                  </a:ext>
                </a:extLst>
              </p:cNvPr>
              <p:cNvCxnSpPr>
                <a:cxnSpLocks/>
              </p:cNvCxnSpPr>
              <p:nvPr/>
            </p:nvCxnSpPr>
            <p:spPr>
              <a:xfrm flipH="1" flipV="1">
                <a:off x="1180496" y="715220"/>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3CD2994D-CA00-5E9D-5D58-EF837532CD1C}"/>
                  </a:ext>
                </a:extLst>
              </p:cNvPr>
              <p:cNvCxnSpPr>
                <a:cxnSpLocks/>
                <a:stCxn id="244" idx="4"/>
              </p:cNvCxnSpPr>
              <p:nvPr/>
            </p:nvCxnSpPr>
            <p:spPr>
              <a:xfrm flipH="1" flipV="1">
                <a:off x="1316886" y="1172420"/>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8C19F20-DC6F-A8AE-7549-C01EE54B2766}"/>
                  </a:ext>
                </a:extLst>
              </p:cNvPr>
              <p:cNvCxnSpPr>
                <a:cxnSpLocks/>
              </p:cNvCxnSpPr>
              <p:nvPr/>
            </p:nvCxnSpPr>
            <p:spPr>
              <a:xfrm flipV="1">
                <a:off x="1321005" y="723380"/>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5" name="Oval 74">
                <a:extLst>
                  <a:ext uri="{FF2B5EF4-FFF2-40B4-BE49-F238E27FC236}">
                    <a16:creationId xmlns:a16="http://schemas.microsoft.com/office/drawing/2014/main" id="{EE326AAA-7DA2-0122-A047-A87DB1BA1AFF}"/>
                  </a:ext>
                </a:extLst>
              </p:cNvPr>
              <p:cNvSpPr>
                <a:spLocks noChangeAspect="1"/>
              </p:cNvSpPr>
              <p:nvPr/>
            </p:nvSpPr>
            <p:spPr>
              <a:xfrm>
                <a:off x="1130948" y="673870"/>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08C92CD9-5130-5578-3AAD-E6FBA9103B92}"/>
                  </a:ext>
                </a:extLst>
              </p:cNvPr>
              <p:cNvSpPr>
                <a:spLocks noChangeAspect="1"/>
              </p:cNvSpPr>
              <p:nvPr/>
            </p:nvSpPr>
            <p:spPr>
              <a:xfrm>
                <a:off x="1410603" y="673870"/>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Connector 76">
                <a:extLst>
                  <a:ext uri="{FF2B5EF4-FFF2-40B4-BE49-F238E27FC236}">
                    <a16:creationId xmlns:a16="http://schemas.microsoft.com/office/drawing/2014/main" id="{898FBB4E-071C-1B28-6B13-3439478037B2}"/>
                  </a:ext>
                </a:extLst>
              </p:cNvPr>
              <p:cNvCxnSpPr>
                <a:cxnSpLocks/>
              </p:cNvCxnSpPr>
              <p:nvPr/>
            </p:nvCxnSpPr>
            <p:spPr>
              <a:xfrm flipH="1" flipV="1">
                <a:off x="1598523" y="715220"/>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E04DC8B-4F62-955E-738D-F2F55ACC4E6B}"/>
                  </a:ext>
                </a:extLst>
              </p:cNvPr>
              <p:cNvCxnSpPr>
                <a:cxnSpLocks/>
              </p:cNvCxnSpPr>
              <p:nvPr/>
            </p:nvCxnSpPr>
            <p:spPr>
              <a:xfrm flipV="1">
                <a:off x="1739032" y="723380"/>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Oval 78">
                <a:extLst>
                  <a:ext uri="{FF2B5EF4-FFF2-40B4-BE49-F238E27FC236}">
                    <a16:creationId xmlns:a16="http://schemas.microsoft.com/office/drawing/2014/main" id="{B5AC3F8A-F861-0403-3028-7B04BC8D72E3}"/>
                  </a:ext>
                </a:extLst>
              </p:cNvPr>
              <p:cNvSpPr>
                <a:spLocks noChangeAspect="1"/>
              </p:cNvSpPr>
              <p:nvPr/>
            </p:nvSpPr>
            <p:spPr>
              <a:xfrm>
                <a:off x="1548975" y="673870"/>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94715179-55BB-8F2C-7D82-D3366D6D80D6}"/>
                  </a:ext>
                </a:extLst>
              </p:cNvPr>
              <p:cNvSpPr>
                <a:spLocks noChangeAspect="1"/>
              </p:cNvSpPr>
              <p:nvPr/>
            </p:nvSpPr>
            <p:spPr>
              <a:xfrm>
                <a:off x="1828630" y="673870"/>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1" name="Straight Connector 80">
                <a:extLst>
                  <a:ext uri="{FF2B5EF4-FFF2-40B4-BE49-F238E27FC236}">
                    <a16:creationId xmlns:a16="http://schemas.microsoft.com/office/drawing/2014/main" id="{09ABD099-9E89-5F35-BFDA-C49E47B622F5}"/>
                  </a:ext>
                </a:extLst>
              </p:cNvPr>
              <p:cNvCxnSpPr>
                <a:cxnSpLocks/>
              </p:cNvCxnSpPr>
              <p:nvPr/>
            </p:nvCxnSpPr>
            <p:spPr>
              <a:xfrm flipH="1" flipV="1">
                <a:off x="2021567" y="716642"/>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7C9015D0-31F2-A802-7823-B309974AA4C9}"/>
                  </a:ext>
                </a:extLst>
              </p:cNvPr>
              <p:cNvCxnSpPr>
                <a:cxnSpLocks/>
              </p:cNvCxnSpPr>
              <p:nvPr/>
            </p:nvCxnSpPr>
            <p:spPr>
              <a:xfrm flipV="1">
                <a:off x="2162076" y="724802"/>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3" name="Oval 82">
                <a:extLst>
                  <a:ext uri="{FF2B5EF4-FFF2-40B4-BE49-F238E27FC236}">
                    <a16:creationId xmlns:a16="http://schemas.microsoft.com/office/drawing/2014/main" id="{E624DF60-E477-D742-5986-21216DD8C04D}"/>
                  </a:ext>
                </a:extLst>
              </p:cNvPr>
              <p:cNvSpPr>
                <a:spLocks noChangeAspect="1"/>
              </p:cNvSpPr>
              <p:nvPr/>
            </p:nvSpPr>
            <p:spPr>
              <a:xfrm>
                <a:off x="1972019" y="675292"/>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A5ABD2F3-784E-6CA6-33E1-82A490EA4A77}"/>
                  </a:ext>
                </a:extLst>
              </p:cNvPr>
              <p:cNvSpPr>
                <a:spLocks noChangeAspect="1"/>
              </p:cNvSpPr>
              <p:nvPr/>
            </p:nvSpPr>
            <p:spPr>
              <a:xfrm>
                <a:off x="2251674" y="675292"/>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5" name="Straight Connector 84">
                <a:extLst>
                  <a:ext uri="{FF2B5EF4-FFF2-40B4-BE49-F238E27FC236}">
                    <a16:creationId xmlns:a16="http://schemas.microsoft.com/office/drawing/2014/main" id="{06765F9D-CA3A-E68D-16F9-EF9CA39BB34C}"/>
                  </a:ext>
                </a:extLst>
              </p:cNvPr>
              <p:cNvCxnSpPr>
                <a:cxnSpLocks/>
                <a:stCxn id="244" idx="3"/>
              </p:cNvCxnSpPr>
              <p:nvPr/>
            </p:nvCxnSpPr>
            <p:spPr>
              <a:xfrm flipV="1">
                <a:off x="1282916" y="1188740"/>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3FAF8F42-8620-DE9C-B9EF-B32A51850D19}"/>
                  </a:ext>
                </a:extLst>
              </p:cNvPr>
              <p:cNvCxnSpPr>
                <a:cxnSpLocks/>
              </p:cNvCxnSpPr>
              <p:nvPr/>
            </p:nvCxnSpPr>
            <p:spPr>
              <a:xfrm flipH="1" flipV="1">
                <a:off x="1735020" y="1165838"/>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AA06B385-2F5A-78C9-48C0-E666827AC919}"/>
                  </a:ext>
                </a:extLst>
              </p:cNvPr>
              <p:cNvCxnSpPr>
                <a:cxnSpLocks/>
              </p:cNvCxnSpPr>
              <p:nvPr/>
            </p:nvCxnSpPr>
            <p:spPr>
              <a:xfrm flipV="1">
                <a:off x="1701050" y="1182158"/>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84B6EC7-4972-3F4B-7C82-8151F848F80E}"/>
                  </a:ext>
                </a:extLst>
              </p:cNvPr>
              <p:cNvCxnSpPr>
                <a:cxnSpLocks/>
              </p:cNvCxnSpPr>
              <p:nvPr/>
            </p:nvCxnSpPr>
            <p:spPr>
              <a:xfrm flipH="1" flipV="1">
                <a:off x="2156991" y="1163673"/>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1CF4836B-E8FC-6D1B-6CAA-BD3552D6FBAC}"/>
                  </a:ext>
                </a:extLst>
              </p:cNvPr>
              <p:cNvCxnSpPr>
                <a:cxnSpLocks/>
              </p:cNvCxnSpPr>
              <p:nvPr/>
            </p:nvCxnSpPr>
            <p:spPr>
              <a:xfrm flipH="1" flipV="1">
                <a:off x="1713165" y="1164756"/>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F714B4C8-5E44-996A-8BD6-29E1BDC44E06}"/>
                  </a:ext>
                </a:extLst>
              </p:cNvPr>
              <p:cNvCxnSpPr>
                <a:cxnSpLocks/>
              </p:cNvCxnSpPr>
              <p:nvPr/>
            </p:nvCxnSpPr>
            <p:spPr>
              <a:xfrm flipH="1" flipV="1">
                <a:off x="1297147" y="1153731"/>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1BBB3A8D-F220-F958-7473-42EC7E6D8CC5}"/>
                  </a:ext>
                </a:extLst>
              </p:cNvPr>
              <p:cNvCxnSpPr>
                <a:cxnSpLocks/>
                <a:stCxn id="246" idx="5"/>
              </p:cNvCxnSpPr>
              <p:nvPr/>
            </p:nvCxnSpPr>
            <p:spPr>
              <a:xfrm flipH="1" flipV="1">
                <a:off x="1320607" y="1175568"/>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F077D082-A5B5-ED7E-CD3A-5DE5C9CC54E4}"/>
                  </a:ext>
                </a:extLst>
              </p:cNvPr>
              <p:cNvCxnSpPr>
                <a:cxnSpLocks/>
              </p:cNvCxnSpPr>
              <p:nvPr/>
            </p:nvCxnSpPr>
            <p:spPr>
              <a:xfrm flipV="1">
                <a:off x="1339121" y="1178633"/>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4A9BA761-0BC6-E7BA-3DBC-AB9E6003A65E}"/>
                  </a:ext>
                </a:extLst>
              </p:cNvPr>
              <p:cNvCxnSpPr>
                <a:cxnSpLocks/>
                <a:stCxn id="247" idx="4"/>
              </p:cNvCxnSpPr>
              <p:nvPr/>
            </p:nvCxnSpPr>
            <p:spPr>
              <a:xfrm flipH="1" flipV="1">
                <a:off x="1317851" y="1658504"/>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C7859AFE-F0C8-A9AA-3ACA-DEB27B20D636}"/>
                  </a:ext>
                </a:extLst>
              </p:cNvPr>
              <p:cNvCxnSpPr>
                <a:cxnSpLocks/>
                <a:stCxn id="247" idx="3"/>
              </p:cNvCxnSpPr>
              <p:nvPr/>
            </p:nvCxnSpPr>
            <p:spPr>
              <a:xfrm flipV="1">
                <a:off x="1283881" y="1674824"/>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468CEF41-7DC4-35A8-AABC-6B28F9EE79FB}"/>
                  </a:ext>
                </a:extLst>
              </p:cNvPr>
              <p:cNvCxnSpPr>
                <a:cxnSpLocks/>
              </p:cNvCxnSpPr>
              <p:nvPr/>
            </p:nvCxnSpPr>
            <p:spPr>
              <a:xfrm flipH="1" flipV="1">
                <a:off x="1735985" y="1651922"/>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B7583698-A6E8-B9C3-DB51-AAB74F35A8FE}"/>
                  </a:ext>
                </a:extLst>
              </p:cNvPr>
              <p:cNvCxnSpPr>
                <a:cxnSpLocks/>
              </p:cNvCxnSpPr>
              <p:nvPr/>
            </p:nvCxnSpPr>
            <p:spPr>
              <a:xfrm flipV="1">
                <a:off x="1702015" y="1668242"/>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0BF5AED2-43C0-E74E-489A-CA604D6C57F0}"/>
                  </a:ext>
                </a:extLst>
              </p:cNvPr>
              <p:cNvCxnSpPr>
                <a:cxnSpLocks/>
              </p:cNvCxnSpPr>
              <p:nvPr/>
            </p:nvCxnSpPr>
            <p:spPr>
              <a:xfrm flipH="1" flipV="1">
                <a:off x="2157956" y="1649757"/>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04F1950D-1137-C61A-2C15-16DF8D335E14}"/>
                  </a:ext>
                </a:extLst>
              </p:cNvPr>
              <p:cNvCxnSpPr>
                <a:cxnSpLocks/>
              </p:cNvCxnSpPr>
              <p:nvPr/>
            </p:nvCxnSpPr>
            <p:spPr>
              <a:xfrm flipH="1" flipV="1">
                <a:off x="1714130" y="1650840"/>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27BA3177-EB6D-D13C-C734-28D5459ADC6F}"/>
                  </a:ext>
                </a:extLst>
              </p:cNvPr>
              <p:cNvCxnSpPr>
                <a:cxnSpLocks/>
              </p:cNvCxnSpPr>
              <p:nvPr/>
            </p:nvCxnSpPr>
            <p:spPr>
              <a:xfrm flipH="1" flipV="1">
                <a:off x="1298112" y="1639815"/>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7AF608A8-E238-345C-45AB-C42526B5B4A8}"/>
                  </a:ext>
                </a:extLst>
              </p:cNvPr>
              <p:cNvCxnSpPr>
                <a:cxnSpLocks/>
                <a:stCxn id="249" idx="5"/>
              </p:cNvCxnSpPr>
              <p:nvPr/>
            </p:nvCxnSpPr>
            <p:spPr>
              <a:xfrm flipH="1" flipV="1">
                <a:off x="1321572" y="1661652"/>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D334895A-7AC5-2C20-DBC5-E5C309648623}"/>
                  </a:ext>
                </a:extLst>
              </p:cNvPr>
              <p:cNvCxnSpPr>
                <a:cxnSpLocks/>
              </p:cNvCxnSpPr>
              <p:nvPr/>
            </p:nvCxnSpPr>
            <p:spPr>
              <a:xfrm flipV="1">
                <a:off x="1340086" y="1664717"/>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6B5A7A26-E254-ECD7-035E-063C25B510FD}"/>
                  </a:ext>
                </a:extLst>
              </p:cNvPr>
              <p:cNvCxnSpPr>
                <a:cxnSpLocks/>
                <a:stCxn id="250" idx="7"/>
                <a:endCxn id="249" idx="4"/>
              </p:cNvCxnSpPr>
              <p:nvPr/>
            </p:nvCxnSpPr>
            <p:spPr>
              <a:xfrm flipV="1">
                <a:off x="1779964" y="2190699"/>
                <a:ext cx="380024" cy="4074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F7CB3BE3-C37C-E41D-97CB-CAD3142943B0}"/>
                  </a:ext>
                </a:extLst>
              </p:cNvPr>
              <p:cNvCxnSpPr>
                <a:cxnSpLocks/>
                <a:stCxn id="250" idx="1"/>
                <a:endCxn id="247" idx="4"/>
              </p:cNvCxnSpPr>
              <p:nvPr/>
            </p:nvCxnSpPr>
            <p:spPr>
              <a:xfrm flipH="1" flipV="1">
                <a:off x="1318917" y="2189277"/>
                <a:ext cx="390976" cy="4089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1" name="Oval 240">
                <a:extLst>
                  <a:ext uri="{FF2B5EF4-FFF2-40B4-BE49-F238E27FC236}">
                    <a16:creationId xmlns:a16="http://schemas.microsoft.com/office/drawing/2014/main" id="{BAF10A0D-B0ED-530A-2E8A-F1D2C7EE8D04}"/>
                  </a:ext>
                </a:extLst>
              </p:cNvPr>
              <p:cNvSpPr>
                <a:spLocks noChangeAspect="1"/>
              </p:cNvSpPr>
              <p:nvPr/>
            </p:nvSpPr>
            <p:spPr>
              <a:xfrm>
                <a:off x="1268404" y="1122910"/>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Oval 241">
                <a:extLst>
                  <a:ext uri="{FF2B5EF4-FFF2-40B4-BE49-F238E27FC236}">
                    <a16:creationId xmlns:a16="http://schemas.microsoft.com/office/drawing/2014/main" id="{DB495A2A-795A-6C5D-3AB1-721BB5FD5C67}"/>
                  </a:ext>
                </a:extLst>
              </p:cNvPr>
              <p:cNvSpPr>
                <a:spLocks noChangeAspect="1"/>
              </p:cNvSpPr>
              <p:nvPr/>
            </p:nvSpPr>
            <p:spPr>
              <a:xfrm>
                <a:off x="1686431" y="1122910"/>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Oval 242">
                <a:extLst>
                  <a:ext uri="{FF2B5EF4-FFF2-40B4-BE49-F238E27FC236}">
                    <a16:creationId xmlns:a16="http://schemas.microsoft.com/office/drawing/2014/main" id="{A902DADE-C492-2834-A8E9-E7251A5B65FA}"/>
                  </a:ext>
                </a:extLst>
              </p:cNvPr>
              <p:cNvSpPr>
                <a:spLocks noChangeAspect="1"/>
              </p:cNvSpPr>
              <p:nvPr/>
            </p:nvSpPr>
            <p:spPr>
              <a:xfrm>
                <a:off x="2109475" y="1124332"/>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Oval 243">
                <a:extLst>
                  <a:ext uri="{FF2B5EF4-FFF2-40B4-BE49-F238E27FC236}">
                    <a16:creationId xmlns:a16="http://schemas.microsoft.com/office/drawing/2014/main" id="{580C52AE-8A54-DA9A-EE07-8F664D947F05}"/>
                  </a:ext>
                </a:extLst>
              </p:cNvPr>
              <p:cNvSpPr>
                <a:spLocks noChangeAspect="1"/>
              </p:cNvSpPr>
              <p:nvPr/>
            </p:nvSpPr>
            <p:spPr>
              <a:xfrm>
                <a:off x="1268404" y="160417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Oval 244">
                <a:extLst>
                  <a:ext uri="{FF2B5EF4-FFF2-40B4-BE49-F238E27FC236}">
                    <a16:creationId xmlns:a16="http://schemas.microsoft.com/office/drawing/2014/main" id="{23FAC634-2CE5-9280-559A-AB209BBFC8FB}"/>
                  </a:ext>
                </a:extLst>
              </p:cNvPr>
              <p:cNvSpPr>
                <a:spLocks noChangeAspect="1"/>
              </p:cNvSpPr>
              <p:nvPr/>
            </p:nvSpPr>
            <p:spPr>
              <a:xfrm>
                <a:off x="1686431" y="160417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Oval 245">
                <a:extLst>
                  <a:ext uri="{FF2B5EF4-FFF2-40B4-BE49-F238E27FC236}">
                    <a16:creationId xmlns:a16="http://schemas.microsoft.com/office/drawing/2014/main" id="{601D3A64-3121-6832-22D2-B62912F52743}"/>
                  </a:ext>
                </a:extLst>
              </p:cNvPr>
              <p:cNvSpPr>
                <a:spLocks noChangeAspect="1"/>
              </p:cNvSpPr>
              <p:nvPr/>
            </p:nvSpPr>
            <p:spPr>
              <a:xfrm>
                <a:off x="2109475" y="1605595"/>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Oval 246">
                <a:extLst>
                  <a:ext uri="{FF2B5EF4-FFF2-40B4-BE49-F238E27FC236}">
                    <a16:creationId xmlns:a16="http://schemas.microsoft.com/office/drawing/2014/main" id="{29ABD930-31E0-F77D-7E14-09D27242BD0A}"/>
                  </a:ext>
                </a:extLst>
              </p:cNvPr>
              <p:cNvSpPr>
                <a:spLocks noChangeAspect="1"/>
              </p:cNvSpPr>
              <p:nvPr/>
            </p:nvSpPr>
            <p:spPr>
              <a:xfrm>
                <a:off x="1269369" y="209025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Oval 247">
                <a:extLst>
                  <a:ext uri="{FF2B5EF4-FFF2-40B4-BE49-F238E27FC236}">
                    <a16:creationId xmlns:a16="http://schemas.microsoft.com/office/drawing/2014/main" id="{B36C8B1E-A69D-7292-A3BF-6E1A8A3C1981}"/>
                  </a:ext>
                </a:extLst>
              </p:cNvPr>
              <p:cNvSpPr>
                <a:spLocks noChangeAspect="1"/>
              </p:cNvSpPr>
              <p:nvPr/>
            </p:nvSpPr>
            <p:spPr>
              <a:xfrm>
                <a:off x="1687396" y="209025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Oval 248">
                <a:extLst>
                  <a:ext uri="{FF2B5EF4-FFF2-40B4-BE49-F238E27FC236}">
                    <a16:creationId xmlns:a16="http://schemas.microsoft.com/office/drawing/2014/main" id="{6C5A5792-17B5-A63F-CE66-C66F837BE12C}"/>
                  </a:ext>
                </a:extLst>
              </p:cNvPr>
              <p:cNvSpPr>
                <a:spLocks noChangeAspect="1"/>
              </p:cNvSpPr>
              <p:nvPr/>
            </p:nvSpPr>
            <p:spPr>
              <a:xfrm>
                <a:off x="2110440" y="2091679"/>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Oval 249">
                <a:extLst>
                  <a:ext uri="{FF2B5EF4-FFF2-40B4-BE49-F238E27FC236}">
                    <a16:creationId xmlns:a16="http://schemas.microsoft.com/office/drawing/2014/main" id="{D66EE8DE-53B6-65C1-6FB3-64E2B47050A4}"/>
                  </a:ext>
                </a:extLst>
              </p:cNvPr>
              <p:cNvSpPr>
                <a:spLocks noChangeAspect="1"/>
              </p:cNvSpPr>
              <p:nvPr/>
            </p:nvSpPr>
            <p:spPr>
              <a:xfrm>
                <a:off x="1695381" y="2583690"/>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0" name="Straight Arrow Connector 69">
              <a:extLst>
                <a:ext uri="{FF2B5EF4-FFF2-40B4-BE49-F238E27FC236}">
                  <a16:creationId xmlns:a16="http://schemas.microsoft.com/office/drawing/2014/main" id="{825F617B-8D77-0941-C81D-FC966492E5A2}"/>
                </a:ext>
              </a:extLst>
            </p:cNvPr>
            <p:cNvCxnSpPr>
              <a:stCxn id="250" idx="4"/>
            </p:cNvCxnSpPr>
            <p:nvPr/>
          </p:nvCxnSpPr>
          <p:spPr>
            <a:xfrm flipH="1">
              <a:off x="1741251" y="2682710"/>
              <a:ext cx="3678" cy="2501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58" name="Rectangle 157">
            <a:extLst>
              <a:ext uri="{FF2B5EF4-FFF2-40B4-BE49-F238E27FC236}">
                <a16:creationId xmlns:a16="http://schemas.microsoft.com/office/drawing/2014/main" id="{46B83EAF-6293-C0AF-CBDE-0D1F223D2336}"/>
              </a:ext>
            </a:extLst>
          </p:cNvPr>
          <p:cNvSpPr/>
          <p:nvPr/>
        </p:nvSpPr>
        <p:spPr>
          <a:xfrm>
            <a:off x="3571338" y="484632"/>
            <a:ext cx="2384039" cy="5806440"/>
          </a:xfrm>
          <a:prstGeom prst="rect">
            <a:avLst/>
          </a:prstGeom>
          <a:solidFill>
            <a:srgbClr val="7F7F7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Down 19">
            <a:extLst>
              <a:ext uri="{FF2B5EF4-FFF2-40B4-BE49-F238E27FC236}">
                <a16:creationId xmlns:a16="http://schemas.microsoft.com/office/drawing/2014/main" id="{4C4F8AD0-58A5-352D-4A3B-25DFEEA2F41C}"/>
              </a:ext>
            </a:extLst>
          </p:cNvPr>
          <p:cNvSpPr/>
          <p:nvPr/>
        </p:nvSpPr>
        <p:spPr>
          <a:xfrm>
            <a:off x="1873688" y="3057081"/>
            <a:ext cx="152339" cy="192024"/>
          </a:xfrm>
          <a:prstGeom prst="downArrow">
            <a:avLst/>
          </a:prstGeom>
          <a:solidFill>
            <a:srgbClr val="97B8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rgbClr val="97B8FF"/>
                </a:solidFill>
              </a:ln>
              <a:solidFill>
                <a:srgbClr val="97B8FF"/>
              </a:solidFill>
            </a:endParaRPr>
          </a:p>
        </p:txBody>
      </p:sp>
      <p:sp>
        <p:nvSpPr>
          <p:cNvPr id="23" name="TextBox 22">
            <a:extLst>
              <a:ext uri="{FF2B5EF4-FFF2-40B4-BE49-F238E27FC236}">
                <a16:creationId xmlns:a16="http://schemas.microsoft.com/office/drawing/2014/main" id="{CB7ABD94-1987-A279-BE03-B6C2BD143275}"/>
              </a:ext>
            </a:extLst>
          </p:cNvPr>
          <p:cNvSpPr txBox="1"/>
          <p:nvPr/>
        </p:nvSpPr>
        <p:spPr>
          <a:xfrm>
            <a:off x="3948699" y="546170"/>
            <a:ext cx="1670243" cy="523220"/>
          </a:xfrm>
          <a:prstGeom prst="rect">
            <a:avLst/>
          </a:prstGeom>
          <a:noFill/>
        </p:spPr>
        <p:txBody>
          <a:bodyPr wrap="square" rtlCol="0">
            <a:spAutoFit/>
          </a:bodyPr>
          <a:lstStyle/>
          <a:p>
            <a:r>
              <a:rPr lang="en-GB" sz="2800">
                <a:solidFill>
                  <a:schemeClr val="bg1"/>
                </a:solidFill>
                <a:latin typeface="Epilogue" panose="020B0604020202020204"/>
              </a:rPr>
              <a:t>TRAINING</a:t>
            </a:r>
          </a:p>
        </p:txBody>
      </p:sp>
      <p:sp>
        <p:nvSpPr>
          <p:cNvPr id="24" name="TextBox 23">
            <a:extLst>
              <a:ext uri="{FF2B5EF4-FFF2-40B4-BE49-F238E27FC236}">
                <a16:creationId xmlns:a16="http://schemas.microsoft.com/office/drawing/2014/main" id="{D5DBCAFB-CC0E-1950-90B1-02672442D31C}"/>
              </a:ext>
            </a:extLst>
          </p:cNvPr>
          <p:cNvSpPr txBox="1"/>
          <p:nvPr/>
        </p:nvSpPr>
        <p:spPr>
          <a:xfrm>
            <a:off x="9389489" y="576072"/>
            <a:ext cx="3199898" cy="523220"/>
          </a:xfrm>
          <a:prstGeom prst="rect">
            <a:avLst/>
          </a:prstGeom>
          <a:noFill/>
        </p:spPr>
        <p:txBody>
          <a:bodyPr wrap="square" rtlCol="0">
            <a:spAutoFit/>
          </a:bodyPr>
          <a:lstStyle/>
          <a:p>
            <a:r>
              <a:rPr lang="en-GB" sz="2800">
                <a:solidFill>
                  <a:schemeClr val="bg1"/>
                </a:solidFill>
                <a:latin typeface="Epilogue" panose="020B0604020202020204"/>
              </a:rPr>
              <a:t>INFERENCE</a:t>
            </a:r>
          </a:p>
        </p:txBody>
      </p:sp>
      <p:sp>
        <p:nvSpPr>
          <p:cNvPr id="50" name="Arrow: Right 49">
            <a:extLst>
              <a:ext uri="{FF2B5EF4-FFF2-40B4-BE49-F238E27FC236}">
                <a16:creationId xmlns:a16="http://schemas.microsoft.com/office/drawing/2014/main" id="{C0F75CC5-B224-1D9B-ABF6-950B91C476B0}"/>
              </a:ext>
            </a:extLst>
          </p:cNvPr>
          <p:cNvSpPr/>
          <p:nvPr/>
        </p:nvSpPr>
        <p:spPr>
          <a:xfrm>
            <a:off x="2980575" y="3808429"/>
            <a:ext cx="863767" cy="3205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Down 4">
            <a:extLst>
              <a:ext uri="{FF2B5EF4-FFF2-40B4-BE49-F238E27FC236}">
                <a16:creationId xmlns:a16="http://schemas.microsoft.com/office/drawing/2014/main" id="{6934501E-25C4-88DD-AABC-848FB6AF4B10}"/>
              </a:ext>
            </a:extLst>
          </p:cNvPr>
          <p:cNvSpPr/>
          <p:nvPr/>
        </p:nvSpPr>
        <p:spPr>
          <a:xfrm>
            <a:off x="4743027" y="3043624"/>
            <a:ext cx="152339" cy="192024"/>
          </a:xfrm>
          <a:prstGeom prst="downArrow">
            <a:avLst/>
          </a:prstGeom>
          <a:solidFill>
            <a:srgbClr val="97B8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rgbClr val="97B8FF"/>
                </a:solidFill>
              </a:ln>
              <a:solidFill>
                <a:srgbClr val="97B8FF"/>
              </a:solidFill>
            </a:endParaRPr>
          </a:p>
        </p:txBody>
      </p:sp>
      <p:pic>
        <p:nvPicPr>
          <p:cNvPr id="15" name="Picture 14" descr="A close up of a cat&#10;&#10;AI-generated content may be incorrect.">
            <a:extLst>
              <a:ext uri="{FF2B5EF4-FFF2-40B4-BE49-F238E27FC236}">
                <a16:creationId xmlns:a16="http://schemas.microsoft.com/office/drawing/2014/main" id="{65FD22CD-32A2-AC6F-92CD-EE90B0CFA6B6}"/>
              </a:ext>
            </a:extLst>
          </p:cNvPr>
          <p:cNvPicPr>
            <a:picLocks noChangeAspect="1"/>
          </p:cNvPicPr>
          <p:nvPr/>
        </p:nvPicPr>
        <p:blipFill>
          <a:blip r:embed="rId3"/>
          <a:srcRect l="19163" r="11029"/>
          <a:stretch>
            <a:fillRect/>
          </a:stretch>
        </p:blipFill>
        <p:spPr>
          <a:xfrm>
            <a:off x="4267792" y="1867347"/>
            <a:ext cx="1163090" cy="1110738"/>
          </a:xfrm>
          <a:prstGeom prst="rect">
            <a:avLst/>
          </a:prstGeom>
          <a:ln w="28575">
            <a:solidFill>
              <a:srgbClr val="414A70"/>
            </a:solidFill>
          </a:ln>
        </p:spPr>
      </p:pic>
      <p:pic>
        <p:nvPicPr>
          <p:cNvPr id="18" name="Picture 17" descr="A cat lying on a basket&#10;&#10;AI-generated content may be incorrect.">
            <a:extLst>
              <a:ext uri="{FF2B5EF4-FFF2-40B4-BE49-F238E27FC236}">
                <a16:creationId xmlns:a16="http://schemas.microsoft.com/office/drawing/2014/main" id="{C59706E4-FCB2-C261-B03D-316C01E857F1}"/>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385411" y="1905108"/>
            <a:ext cx="1128892" cy="1072977"/>
          </a:xfrm>
          <a:prstGeom prst="rect">
            <a:avLst/>
          </a:prstGeom>
          <a:ln w="28575">
            <a:solidFill>
              <a:srgbClr val="414A70"/>
            </a:solidFill>
          </a:ln>
        </p:spPr>
      </p:pic>
      <p:sp>
        <p:nvSpPr>
          <p:cNvPr id="65" name="Shape 1">
            <a:extLst>
              <a:ext uri="{FF2B5EF4-FFF2-40B4-BE49-F238E27FC236}">
                <a16:creationId xmlns:a16="http://schemas.microsoft.com/office/drawing/2014/main" id="{BD96B4E0-6C66-34E4-658F-F1F8F1DE712A}"/>
              </a:ext>
            </a:extLst>
          </p:cNvPr>
          <p:cNvSpPr/>
          <p:nvPr/>
        </p:nvSpPr>
        <p:spPr>
          <a:xfrm>
            <a:off x="918334" y="1036567"/>
            <a:ext cx="1993392" cy="705653"/>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66" name="Text 8">
            <a:extLst>
              <a:ext uri="{FF2B5EF4-FFF2-40B4-BE49-F238E27FC236}">
                <a16:creationId xmlns:a16="http://schemas.microsoft.com/office/drawing/2014/main" id="{03AF97CB-5E42-0C20-7197-D84181C49580}"/>
              </a:ext>
            </a:extLst>
          </p:cNvPr>
          <p:cNvSpPr/>
          <p:nvPr/>
        </p:nvSpPr>
        <p:spPr>
          <a:xfrm>
            <a:off x="1067584" y="1007990"/>
            <a:ext cx="1694891" cy="705653"/>
          </a:xfrm>
          <a:prstGeom prst="rect">
            <a:avLst/>
          </a:prstGeom>
          <a:noFill/>
          <a:ln/>
        </p:spPr>
        <p:txBody>
          <a:bodyPr wrap="square" lIns="0" tIns="0" rIns="0" bIns="0" rtlCol="0" anchor="t"/>
          <a:lstStyle/>
          <a:p>
            <a:pPr algn="ctr">
              <a:lnSpc>
                <a:spcPts val="2650"/>
              </a:lnSpc>
              <a:buSzPct val="100000"/>
            </a:pPr>
            <a:r>
              <a:rPr lang="en-US">
                <a:solidFill>
                  <a:srgbClr val="EBECEF"/>
                </a:solidFill>
                <a:latin typeface="Calibri" panose="020F0502020204030204" pitchFamily="34" charset="0"/>
                <a:ea typeface="Calibri" panose="020F0502020204030204" pitchFamily="34" charset="0"/>
                <a:cs typeface="Calibri" panose="020F0502020204030204" pitchFamily="34" charset="0"/>
              </a:rPr>
              <a:t>Untrained Neural Network</a:t>
            </a:r>
          </a:p>
        </p:txBody>
      </p:sp>
      <p:sp>
        <p:nvSpPr>
          <p:cNvPr id="67" name="TextBox 66">
            <a:extLst>
              <a:ext uri="{FF2B5EF4-FFF2-40B4-BE49-F238E27FC236}">
                <a16:creationId xmlns:a16="http://schemas.microsoft.com/office/drawing/2014/main" id="{C94BBD32-52A5-D4A8-DC1B-7ECA98F0D27E}"/>
              </a:ext>
            </a:extLst>
          </p:cNvPr>
          <p:cNvSpPr txBox="1"/>
          <p:nvPr/>
        </p:nvSpPr>
        <p:spPr>
          <a:xfrm>
            <a:off x="1144444" y="547496"/>
            <a:ext cx="1670243" cy="523220"/>
          </a:xfrm>
          <a:prstGeom prst="rect">
            <a:avLst/>
          </a:prstGeom>
          <a:noFill/>
        </p:spPr>
        <p:txBody>
          <a:bodyPr wrap="square" rtlCol="0">
            <a:spAutoFit/>
          </a:bodyPr>
          <a:lstStyle/>
          <a:p>
            <a:r>
              <a:rPr lang="en-GB" sz="2800">
                <a:solidFill>
                  <a:schemeClr val="bg1"/>
                </a:solidFill>
                <a:latin typeface="Epilogue" panose="020B0604020202020204"/>
              </a:rPr>
              <a:t>TRAINING</a:t>
            </a:r>
          </a:p>
        </p:txBody>
      </p:sp>
      <p:sp>
        <p:nvSpPr>
          <p:cNvPr id="251" name="Shape 1">
            <a:extLst>
              <a:ext uri="{FF2B5EF4-FFF2-40B4-BE49-F238E27FC236}">
                <a16:creationId xmlns:a16="http://schemas.microsoft.com/office/drawing/2014/main" id="{B0DE35F4-3E06-AEE9-1EA7-D34DFB30415F}"/>
              </a:ext>
            </a:extLst>
          </p:cNvPr>
          <p:cNvSpPr/>
          <p:nvPr/>
        </p:nvSpPr>
        <p:spPr>
          <a:xfrm>
            <a:off x="3746331" y="1036567"/>
            <a:ext cx="1993392" cy="705653"/>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252" name="Text 8">
            <a:extLst>
              <a:ext uri="{FF2B5EF4-FFF2-40B4-BE49-F238E27FC236}">
                <a16:creationId xmlns:a16="http://schemas.microsoft.com/office/drawing/2014/main" id="{28C92D54-FEF0-E1E5-D7E1-7F6E9BDF7F88}"/>
              </a:ext>
            </a:extLst>
          </p:cNvPr>
          <p:cNvSpPr/>
          <p:nvPr/>
        </p:nvSpPr>
        <p:spPr>
          <a:xfrm>
            <a:off x="3895581" y="1007990"/>
            <a:ext cx="1694891" cy="705653"/>
          </a:xfrm>
          <a:prstGeom prst="rect">
            <a:avLst/>
          </a:prstGeom>
          <a:noFill/>
          <a:ln/>
        </p:spPr>
        <p:txBody>
          <a:bodyPr wrap="square" lIns="0" tIns="0" rIns="0" bIns="0" rtlCol="0" anchor="t"/>
          <a:lstStyle/>
          <a:p>
            <a:pPr algn="ctr">
              <a:lnSpc>
                <a:spcPts val="2650"/>
              </a:lnSpc>
              <a:buSzPct val="100000"/>
            </a:pPr>
            <a:r>
              <a:rPr lang="en-US">
                <a:solidFill>
                  <a:srgbClr val="EBECEF"/>
                </a:solidFill>
                <a:latin typeface="Calibri" panose="020F0502020204030204" pitchFamily="34" charset="0"/>
                <a:ea typeface="Calibri" panose="020F0502020204030204" pitchFamily="34" charset="0"/>
                <a:cs typeface="Calibri" panose="020F0502020204030204" pitchFamily="34" charset="0"/>
              </a:rPr>
              <a:t>Partially trained Neural Network</a:t>
            </a:r>
          </a:p>
        </p:txBody>
      </p:sp>
      <p:grpSp>
        <p:nvGrpSpPr>
          <p:cNvPr id="253" name="Group 252">
            <a:extLst>
              <a:ext uri="{FF2B5EF4-FFF2-40B4-BE49-F238E27FC236}">
                <a16:creationId xmlns:a16="http://schemas.microsoft.com/office/drawing/2014/main" id="{EB26EBE6-9A47-A979-6432-176CEE482ECF}"/>
              </a:ext>
            </a:extLst>
          </p:cNvPr>
          <p:cNvGrpSpPr/>
          <p:nvPr/>
        </p:nvGrpSpPr>
        <p:grpSpPr>
          <a:xfrm>
            <a:off x="4208355" y="3358286"/>
            <a:ext cx="1219821" cy="2252177"/>
            <a:chOff x="2549411" y="670751"/>
            <a:chExt cx="1219821" cy="2252177"/>
          </a:xfrm>
        </p:grpSpPr>
        <p:grpSp>
          <p:nvGrpSpPr>
            <p:cNvPr id="254" name="Group 253">
              <a:extLst>
                <a:ext uri="{FF2B5EF4-FFF2-40B4-BE49-F238E27FC236}">
                  <a16:creationId xmlns:a16="http://schemas.microsoft.com/office/drawing/2014/main" id="{74768E64-4905-8215-48A8-0D1E309D0A00}"/>
                </a:ext>
              </a:extLst>
            </p:cNvPr>
            <p:cNvGrpSpPr/>
            <p:nvPr/>
          </p:nvGrpSpPr>
          <p:grpSpPr>
            <a:xfrm>
              <a:off x="2549411" y="670751"/>
              <a:ext cx="1219821" cy="2008840"/>
              <a:chOff x="2549411" y="670751"/>
              <a:chExt cx="1219821" cy="2008840"/>
            </a:xfrm>
          </p:grpSpPr>
          <p:cxnSp>
            <p:nvCxnSpPr>
              <p:cNvPr id="256" name="Straight Connector 255">
                <a:extLst>
                  <a:ext uri="{FF2B5EF4-FFF2-40B4-BE49-F238E27FC236}">
                    <a16:creationId xmlns:a16="http://schemas.microsoft.com/office/drawing/2014/main" id="{74CAF455-3869-5496-CB7D-2F9AD6F3948C}"/>
                  </a:ext>
                </a:extLst>
              </p:cNvPr>
              <p:cNvCxnSpPr>
                <a:cxnSpLocks/>
              </p:cNvCxnSpPr>
              <p:nvPr/>
            </p:nvCxnSpPr>
            <p:spPr>
              <a:xfrm flipH="1" flipV="1">
                <a:off x="3161375" y="2133712"/>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55AA139C-020F-736A-8092-F2C68C86360B}"/>
                  </a:ext>
                </a:extLst>
              </p:cNvPr>
              <p:cNvCxnSpPr>
                <a:cxnSpLocks/>
              </p:cNvCxnSpPr>
              <p:nvPr/>
            </p:nvCxnSpPr>
            <p:spPr>
              <a:xfrm flipH="1" flipV="1">
                <a:off x="2598959" y="712101"/>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D4ABE417-BFE9-4C3A-1C84-2188FEA8071B}"/>
                  </a:ext>
                </a:extLst>
              </p:cNvPr>
              <p:cNvCxnSpPr>
                <a:cxnSpLocks/>
                <a:stCxn id="292" idx="4"/>
              </p:cNvCxnSpPr>
              <p:nvPr/>
            </p:nvCxnSpPr>
            <p:spPr>
              <a:xfrm flipH="1" flipV="1">
                <a:off x="2735349" y="1169301"/>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4B1511FC-D223-34BA-84BC-60BC838979BD}"/>
                  </a:ext>
                </a:extLst>
              </p:cNvPr>
              <p:cNvCxnSpPr>
                <a:cxnSpLocks/>
              </p:cNvCxnSpPr>
              <p:nvPr/>
            </p:nvCxnSpPr>
            <p:spPr>
              <a:xfrm flipV="1">
                <a:off x="2739468" y="720261"/>
                <a:ext cx="132347"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0" name="Oval 259">
                <a:extLst>
                  <a:ext uri="{FF2B5EF4-FFF2-40B4-BE49-F238E27FC236}">
                    <a16:creationId xmlns:a16="http://schemas.microsoft.com/office/drawing/2014/main" id="{0EBDB8AA-6362-6FA6-DE67-B9278F3B2081}"/>
                  </a:ext>
                </a:extLst>
              </p:cNvPr>
              <p:cNvSpPr>
                <a:spLocks noChangeAspect="1"/>
              </p:cNvSpPr>
              <p:nvPr/>
            </p:nvSpPr>
            <p:spPr>
              <a:xfrm>
                <a:off x="2549411"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Oval 260">
                <a:extLst>
                  <a:ext uri="{FF2B5EF4-FFF2-40B4-BE49-F238E27FC236}">
                    <a16:creationId xmlns:a16="http://schemas.microsoft.com/office/drawing/2014/main" id="{D2952A30-0EF1-ECA9-3D0C-EBED4F1B4EF0}"/>
                  </a:ext>
                </a:extLst>
              </p:cNvPr>
              <p:cNvSpPr>
                <a:spLocks noChangeAspect="1"/>
              </p:cNvSpPr>
              <p:nvPr/>
            </p:nvSpPr>
            <p:spPr>
              <a:xfrm>
                <a:off x="2829066"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2" name="Straight Connector 261">
                <a:extLst>
                  <a:ext uri="{FF2B5EF4-FFF2-40B4-BE49-F238E27FC236}">
                    <a16:creationId xmlns:a16="http://schemas.microsoft.com/office/drawing/2014/main" id="{1FB4F0E9-F353-4884-9D51-875F7F126FF2}"/>
                  </a:ext>
                </a:extLst>
              </p:cNvPr>
              <p:cNvCxnSpPr>
                <a:cxnSpLocks/>
              </p:cNvCxnSpPr>
              <p:nvPr/>
            </p:nvCxnSpPr>
            <p:spPr>
              <a:xfrm flipH="1" flipV="1">
                <a:off x="3016986" y="712101"/>
                <a:ext cx="144379" cy="4812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6C618638-404C-6CC2-9CA8-6BD2F5EFEF74}"/>
                  </a:ext>
                </a:extLst>
              </p:cNvPr>
              <p:cNvCxnSpPr>
                <a:cxnSpLocks/>
              </p:cNvCxnSpPr>
              <p:nvPr/>
            </p:nvCxnSpPr>
            <p:spPr>
              <a:xfrm flipV="1">
                <a:off x="3157495" y="720261"/>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4" name="Oval 263">
                <a:extLst>
                  <a:ext uri="{FF2B5EF4-FFF2-40B4-BE49-F238E27FC236}">
                    <a16:creationId xmlns:a16="http://schemas.microsoft.com/office/drawing/2014/main" id="{EADE651B-D2FF-BDA1-4C1B-ADA0524C1B13}"/>
                  </a:ext>
                </a:extLst>
              </p:cNvPr>
              <p:cNvSpPr>
                <a:spLocks noChangeAspect="1"/>
              </p:cNvSpPr>
              <p:nvPr/>
            </p:nvSpPr>
            <p:spPr>
              <a:xfrm>
                <a:off x="2967438"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Oval 264">
                <a:extLst>
                  <a:ext uri="{FF2B5EF4-FFF2-40B4-BE49-F238E27FC236}">
                    <a16:creationId xmlns:a16="http://schemas.microsoft.com/office/drawing/2014/main" id="{838FB928-2E9F-9758-183E-64DCE3F5E286}"/>
                  </a:ext>
                </a:extLst>
              </p:cNvPr>
              <p:cNvSpPr>
                <a:spLocks noChangeAspect="1"/>
              </p:cNvSpPr>
              <p:nvPr/>
            </p:nvSpPr>
            <p:spPr>
              <a:xfrm>
                <a:off x="3247093"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6" name="Straight Connector 265">
                <a:extLst>
                  <a:ext uri="{FF2B5EF4-FFF2-40B4-BE49-F238E27FC236}">
                    <a16:creationId xmlns:a16="http://schemas.microsoft.com/office/drawing/2014/main" id="{8E5E7915-8678-8445-5C34-6D12A83AE29D}"/>
                  </a:ext>
                </a:extLst>
              </p:cNvPr>
              <p:cNvCxnSpPr>
                <a:cxnSpLocks/>
              </p:cNvCxnSpPr>
              <p:nvPr/>
            </p:nvCxnSpPr>
            <p:spPr>
              <a:xfrm flipH="1" flipV="1">
                <a:off x="3440030" y="713523"/>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a:extLst>
                  <a:ext uri="{FF2B5EF4-FFF2-40B4-BE49-F238E27FC236}">
                    <a16:creationId xmlns:a16="http://schemas.microsoft.com/office/drawing/2014/main" id="{0775B9FC-42A7-E0BD-AD2F-59E692E034A1}"/>
                  </a:ext>
                </a:extLst>
              </p:cNvPr>
              <p:cNvCxnSpPr>
                <a:cxnSpLocks/>
              </p:cNvCxnSpPr>
              <p:nvPr/>
            </p:nvCxnSpPr>
            <p:spPr>
              <a:xfrm flipV="1">
                <a:off x="3580539" y="721683"/>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8" name="Oval 267">
                <a:extLst>
                  <a:ext uri="{FF2B5EF4-FFF2-40B4-BE49-F238E27FC236}">
                    <a16:creationId xmlns:a16="http://schemas.microsoft.com/office/drawing/2014/main" id="{04459394-A30A-3D28-2586-B262C3B3A5ED}"/>
                  </a:ext>
                </a:extLst>
              </p:cNvPr>
              <p:cNvSpPr>
                <a:spLocks noChangeAspect="1"/>
              </p:cNvSpPr>
              <p:nvPr/>
            </p:nvSpPr>
            <p:spPr>
              <a:xfrm>
                <a:off x="3390482" y="672173"/>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Oval 268">
                <a:extLst>
                  <a:ext uri="{FF2B5EF4-FFF2-40B4-BE49-F238E27FC236}">
                    <a16:creationId xmlns:a16="http://schemas.microsoft.com/office/drawing/2014/main" id="{9707F6EB-0161-6F44-19D0-5BCB06A35AE1}"/>
                  </a:ext>
                </a:extLst>
              </p:cNvPr>
              <p:cNvSpPr>
                <a:spLocks noChangeAspect="1"/>
              </p:cNvSpPr>
              <p:nvPr/>
            </p:nvSpPr>
            <p:spPr>
              <a:xfrm>
                <a:off x="3670137" y="672173"/>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0" name="Straight Connector 269">
                <a:extLst>
                  <a:ext uri="{FF2B5EF4-FFF2-40B4-BE49-F238E27FC236}">
                    <a16:creationId xmlns:a16="http://schemas.microsoft.com/office/drawing/2014/main" id="{73EDC36C-1527-F268-6C4B-3B399EF557B0}"/>
                  </a:ext>
                </a:extLst>
              </p:cNvPr>
              <p:cNvCxnSpPr>
                <a:cxnSpLocks/>
                <a:stCxn id="292" idx="3"/>
              </p:cNvCxnSpPr>
              <p:nvPr/>
            </p:nvCxnSpPr>
            <p:spPr>
              <a:xfrm flipV="1">
                <a:off x="2701379" y="1185621"/>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944A07DC-0AF0-E630-42CF-D1BF91F92CCC}"/>
                  </a:ext>
                </a:extLst>
              </p:cNvPr>
              <p:cNvCxnSpPr>
                <a:cxnSpLocks/>
              </p:cNvCxnSpPr>
              <p:nvPr/>
            </p:nvCxnSpPr>
            <p:spPr>
              <a:xfrm flipH="1" flipV="1">
                <a:off x="3153483" y="1162719"/>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D61917D7-B74F-A6EF-A24C-5FE7E6380751}"/>
                  </a:ext>
                </a:extLst>
              </p:cNvPr>
              <p:cNvCxnSpPr>
                <a:cxnSpLocks/>
              </p:cNvCxnSpPr>
              <p:nvPr/>
            </p:nvCxnSpPr>
            <p:spPr>
              <a:xfrm flipV="1">
                <a:off x="3119513" y="1179039"/>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03153F4B-FDA7-8897-CBF2-32E2AB6DFCC6}"/>
                  </a:ext>
                </a:extLst>
              </p:cNvPr>
              <p:cNvCxnSpPr>
                <a:cxnSpLocks/>
              </p:cNvCxnSpPr>
              <p:nvPr/>
            </p:nvCxnSpPr>
            <p:spPr>
              <a:xfrm flipH="1" flipV="1">
                <a:off x="3575454" y="1160554"/>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7947A6B2-0AA9-2FCE-63CB-1CDFB1BE332F}"/>
                  </a:ext>
                </a:extLst>
              </p:cNvPr>
              <p:cNvCxnSpPr>
                <a:cxnSpLocks/>
              </p:cNvCxnSpPr>
              <p:nvPr/>
            </p:nvCxnSpPr>
            <p:spPr>
              <a:xfrm flipH="1" flipV="1">
                <a:off x="3131628" y="1161637"/>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B8FE2835-B6B9-703F-895C-74CE1E658166}"/>
                  </a:ext>
                </a:extLst>
              </p:cNvPr>
              <p:cNvCxnSpPr>
                <a:cxnSpLocks/>
              </p:cNvCxnSpPr>
              <p:nvPr/>
            </p:nvCxnSpPr>
            <p:spPr>
              <a:xfrm flipH="1" flipV="1">
                <a:off x="2715610" y="1150612"/>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6" name="Straight Connector 275">
                <a:extLst>
                  <a:ext uri="{FF2B5EF4-FFF2-40B4-BE49-F238E27FC236}">
                    <a16:creationId xmlns:a16="http://schemas.microsoft.com/office/drawing/2014/main" id="{3956953E-E1B6-6CEA-79C9-8E3BED2DBDFE}"/>
                  </a:ext>
                </a:extLst>
              </p:cNvPr>
              <p:cNvCxnSpPr>
                <a:cxnSpLocks/>
                <a:stCxn id="294" idx="5"/>
              </p:cNvCxnSpPr>
              <p:nvPr/>
            </p:nvCxnSpPr>
            <p:spPr>
              <a:xfrm flipH="1" flipV="1">
                <a:off x="2739070" y="1172449"/>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AA2B7A17-3DD4-E1FE-014F-EBE04B010F10}"/>
                  </a:ext>
                </a:extLst>
              </p:cNvPr>
              <p:cNvCxnSpPr>
                <a:cxnSpLocks/>
              </p:cNvCxnSpPr>
              <p:nvPr/>
            </p:nvCxnSpPr>
            <p:spPr>
              <a:xfrm flipV="1">
                <a:off x="2757584" y="1175514"/>
                <a:ext cx="819562" cy="464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AC240F80-82D5-60E2-7173-42DD3A67394A}"/>
                  </a:ext>
                </a:extLst>
              </p:cNvPr>
              <p:cNvCxnSpPr>
                <a:cxnSpLocks/>
                <a:stCxn id="295" idx="4"/>
              </p:cNvCxnSpPr>
              <p:nvPr/>
            </p:nvCxnSpPr>
            <p:spPr>
              <a:xfrm flipH="1" flipV="1">
                <a:off x="2736314" y="1655385"/>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CDF42D8A-F2B1-C815-6E9C-2C59E9F10864}"/>
                  </a:ext>
                </a:extLst>
              </p:cNvPr>
              <p:cNvCxnSpPr>
                <a:cxnSpLocks/>
                <a:stCxn id="295" idx="3"/>
              </p:cNvCxnSpPr>
              <p:nvPr/>
            </p:nvCxnSpPr>
            <p:spPr>
              <a:xfrm flipV="1">
                <a:off x="2702344" y="1671705"/>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3ADD8074-8B12-24F1-4C9F-227C5AFB82D3}"/>
                  </a:ext>
                </a:extLst>
              </p:cNvPr>
              <p:cNvCxnSpPr>
                <a:cxnSpLocks/>
              </p:cNvCxnSpPr>
              <p:nvPr/>
            </p:nvCxnSpPr>
            <p:spPr>
              <a:xfrm flipH="1" flipV="1">
                <a:off x="3154448" y="1648803"/>
                <a:ext cx="1066" cy="5307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5E5B8475-3D20-3E73-8F5B-C3B327BE99BE}"/>
                  </a:ext>
                </a:extLst>
              </p:cNvPr>
              <p:cNvCxnSpPr>
                <a:cxnSpLocks/>
              </p:cNvCxnSpPr>
              <p:nvPr/>
            </p:nvCxnSpPr>
            <p:spPr>
              <a:xfrm flipV="1">
                <a:off x="3120478" y="1665123"/>
                <a:ext cx="451474" cy="4999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37FAAC7F-E799-D657-538D-D3E6FD28B187}"/>
                  </a:ext>
                </a:extLst>
              </p:cNvPr>
              <p:cNvCxnSpPr>
                <a:cxnSpLocks/>
              </p:cNvCxnSpPr>
              <p:nvPr/>
            </p:nvCxnSpPr>
            <p:spPr>
              <a:xfrm flipH="1" flipV="1">
                <a:off x="3576419" y="1646638"/>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3A65477A-D8D3-6A4F-970C-CFD286D0D357}"/>
                  </a:ext>
                </a:extLst>
              </p:cNvPr>
              <p:cNvCxnSpPr>
                <a:cxnSpLocks/>
              </p:cNvCxnSpPr>
              <p:nvPr/>
            </p:nvCxnSpPr>
            <p:spPr>
              <a:xfrm flipH="1" flipV="1">
                <a:off x="3132593" y="1647721"/>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4" name="Straight Connector 283">
                <a:extLst>
                  <a:ext uri="{FF2B5EF4-FFF2-40B4-BE49-F238E27FC236}">
                    <a16:creationId xmlns:a16="http://schemas.microsoft.com/office/drawing/2014/main" id="{20AEDFE0-C470-385A-B59C-51B193D4E608}"/>
                  </a:ext>
                </a:extLst>
              </p:cNvPr>
              <p:cNvCxnSpPr>
                <a:cxnSpLocks/>
              </p:cNvCxnSpPr>
              <p:nvPr/>
            </p:nvCxnSpPr>
            <p:spPr>
              <a:xfrm flipH="1" flipV="1">
                <a:off x="2716575" y="1636696"/>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5" name="Straight Connector 284">
                <a:extLst>
                  <a:ext uri="{FF2B5EF4-FFF2-40B4-BE49-F238E27FC236}">
                    <a16:creationId xmlns:a16="http://schemas.microsoft.com/office/drawing/2014/main" id="{88E39A5A-FCC0-E3EE-A5BD-92DBC58CA550}"/>
                  </a:ext>
                </a:extLst>
              </p:cNvPr>
              <p:cNvCxnSpPr>
                <a:cxnSpLocks/>
                <a:stCxn id="297" idx="5"/>
              </p:cNvCxnSpPr>
              <p:nvPr/>
            </p:nvCxnSpPr>
            <p:spPr>
              <a:xfrm flipH="1" flipV="1">
                <a:off x="2740035" y="1658533"/>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9D46F058-F152-77CA-2A05-4EDD7440EFCC}"/>
                  </a:ext>
                </a:extLst>
              </p:cNvPr>
              <p:cNvCxnSpPr>
                <a:cxnSpLocks/>
              </p:cNvCxnSpPr>
              <p:nvPr/>
            </p:nvCxnSpPr>
            <p:spPr>
              <a:xfrm flipV="1">
                <a:off x="2758549" y="1661598"/>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CEB12BC3-2BFB-D00B-02CB-6863C8C6F827}"/>
                  </a:ext>
                </a:extLst>
              </p:cNvPr>
              <p:cNvCxnSpPr>
                <a:cxnSpLocks/>
                <a:stCxn id="298" idx="7"/>
                <a:endCxn id="297" idx="4"/>
              </p:cNvCxnSpPr>
              <p:nvPr/>
            </p:nvCxnSpPr>
            <p:spPr>
              <a:xfrm flipV="1">
                <a:off x="3198427" y="2187580"/>
                <a:ext cx="380024" cy="4074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8E083944-736F-5186-FB72-10617BC7721A}"/>
                  </a:ext>
                </a:extLst>
              </p:cNvPr>
              <p:cNvCxnSpPr>
                <a:cxnSpLocks/>
                <a:stCxn id="298" idx="1"/>
                <a:endCxn id="295" idx="4"/>
              </p:cNvCxnSpPr>
              <p:nvPr/>
            </p:nvCxnSpPr>
            <p:spPr>
              <a:xfrm flipH="1" flipV="1">
                <a:off x="2737380" y="2186158"/>
                <a:ext cx="390976" cy="4089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9" name="Oval 288">
                <a:extLst>
                  <a:ext uri="{FF2B5EF4-FFF2-40B4-BE49-F238E27FC236}">
                    <a16:creationId xmlns:a16="http://schemas.microsoft.com/office/drawing/2014/main" id="{8399BA97-F919-5D29-DC9B-454E86710F04}"/>
                  </a:ext>
                </a:extLst>
              </p:cNvPr>
              <p:cNvSpPr>
                <a:spLocks noChangeAspect="1"/>
              </p:cNvSpPr>
              <p:nvPr/>
            </p:nvSpPr>
            <p:spPr>
              <a:xfrm>
                <a:off x="2686867" y="111979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DDBFD08A-8976-8B9E-F140-C4C0A7B81C26}"/>
                  </a:ext>
                </a:extLst>
              </p:cNvPr>
              <p:cNvSpPr>
                <a:spLocks noChangeAspect="1"/>
              </p:cNvSpPr>
              <p:nvPr/>
            </p:nvSpPr>
            <p:spPr>
              <a:xfrm>
                <a:off x="3104894" y="111979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6FDAFF0C-B9F1-AB5B-42C9-217DFC08358A}"/>
                  </a:ext>
                </a:extLst>
              </p:cNvPr>
              <p:cNvSpPr>
                <a:spLocks noChangeAspect="1"/>
              </p:cNvSpPr>
              <p:nvPr/>
            </p:nvSpPr>
            <p:spPr>
              <a:xfrm>
                <a:off x="3527938" y="112121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EDE33FA2-73ED-9428-5648-D1F99358EB96}"/>
                  </a:ext>
                </a:extLst>
              </p:cNvPr>
              <p:cNvSpPr>
                <a:spLocks noChangeAspect="1"/>
              </p:cNvSpPr>
              <p:nvPr/>
            </p:nvSpPr>
            <p:spPr>
              <a:xfrm>
                <a:off x="2686867" y="160105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940CE5BA-D591-E293-BCC1-703F70D2612C}"/>
                  </a:ext>
                </a:extLst>
              </p:cNvPr>
              <p:cNvSpPr>
                <a:spLocks noChangeAspect="1"/>
              </p:cNvSpPr>
              <p:nvPr/>
            </p:nvSpPr>
            <p:spPr>
              <a:xfrm>
                <a:off x="3104894" y="160105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390C56FA-5FE9-8C9C-7BCD-0F482E1F841D}"/>
                  </a:ext>
                </a:extLst>
              </p:cNvPr>
              <p:cNvSpPr>
                <a:spLocks noChangeAspect="1"/>
              </p:cNvSpPr>
              <p:nvPr/>
            </p:nvSpPr>
            <p:spPr>
              <a:xfrm>
                <a:off x="3527938" y="1602476"/>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A7EFB9F9-1015-D9D6-A280-BC86D49851AE}"/>
                  </a:ext>
                </a:extLst>
              </p:cNvPr>
              <p:cNvSpPr>
                <a:spLocks noChangeAspect="1"/>
              </p:cNvSpPr>
              <p:nvPr/>
            </p:nvSpPr>
            <p:spPr>
              <a:xfrm>
                <a:off x="2687832" y="2087138"/>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571066B4-8C8A-F3D3-8225-282B9193BB41}"/>
                  </a:ext>
                </a:extLst>
              </p:cNvPr>
              <p:cNvSpPr>
                <a:spLocks noChangeAspect="1"/>
              </p:cNvSpPr>
              <p:nvPr/>
            </p:nvSpPr>
            <p:spPr>
              <a:xfrm>
                <a:off x="3105859" y="2087138"/>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7F596A3B-1F4F-0C0B-7A2B-DE01B2254346}"/>
                  </a:ext>
                </a:extLst>
              </p:cNvPr>
              <p:cNvSpPr>
                <a:spLocks noChangeAspect="1"/>
              </p:cNvSpPr>
              <p:nvPr/>
            </p:nvSpPr>
            <p:spPr>
              <a:xfrm>
                <a:off x="3528903" y="2088560"/>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B6448AA8-D97A-5F00-2D4B-60433EC78F72}"/>
                  </a:ext>
                </a:extLst>
              </p:cNvPr>
              <p:cNvSpPr>
                <a:spLocks noChangeAspect="1"/>
              </p:cNvSpPr>
              <p:nvPr/>
            </p:nvSpPr>
            <p:spPr>
              <a:xfrm>
                <a:off x="3113844" y="258057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55" name="Straight Arrow Connector 254">
              <a:extLst>
                <a:ext uri="{FF2B5EF4-FFF2-40B4-BE49-F238E27FC236}">
                  <a16:creationId xmlns:a16="http://schemas.microsoft.com/office/drawing/2014/main" id="{4C2B88EF-F27A-492D-CF4D-E5424848CE60}"/>
                </a:ext>
              </a:extLst>
            </p:cNvPr>
            <p:cNvCxnSpPr/>
            <p:nvPr/>
          </p:nvCxnSpPr>
          <p:spPr>
            <a:xfrm flipH="1">
              <a:off x="3165291" y="2672749"/>
              <a:ext cx="3678" cy="2501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28175374-1FF2-B734-B3DF-09ABD50C96FE}"/>
              </a:ext>
            </a:extLst>
          </p:cNvPr>
          <p:cNvSpPr txBox="1"/>
          <p:nvPr/>
        </p:nvSpPr>
        <p:spPr>
          <a:xfrm>
            <a:off x="5445846" y="2238050"/>
            <a:ext cx="606175" cy="369332"/>
          </a:xfrm>
          <a:prstGeom prst="rect">
            <a:avLst/>
          </a:prstGeom>
          <a:noFill/>
        </p:spPr>
        <p:txBody>
          <a:bodyPr wrap="square" rtlCol="0">
            <a:spAutoFit/>
          </a:bodyPr>
          <a:lstStyle/>
          <a:p>
            <a:r>
              <a:rPr lang="en-GB" b="1"/>
              <a:t>Cat</a:t>
            </a:r>
          </a:p>
        </p:txBody>
      </p:sp>
      <p:sp>
        <p:nvSpPr>
          <p:cNvPr id="4" name="TextBox 3">
            <a:extLst>
              <a:ext uri="{FF2B5EF4-FFF2-40B4-BE49-F238E27FC236}">
                <a16:creationId xmlns:a16="http://schemas.microsoft.com/office/drawing/2014/main" id="{2D9946DE-9235-F11D-E18D-F0F337F73DC9}"/>
              </a:ext>
            </a:extLst>
          </p:cNvPr>
          <p:cNvSpPr txBox="1"/>
          <p:nvPr/>
        </p:nvSpPr>
        <p:spPr>
          <a:xfrm>
            <a:off x="4546249" y="5665344"/>
            <a:ext cx="606175" cy="369332"/>
          </a:xfrm>
          <a:prstGeom prst="rect">
            <a:avLst/>
          </a:prstGeom>
          <a:noFill/>
        </p:spPr>
        <p:txBody>
          <a:bodyPr wrap="square" rtlCol="0">
            <a:spAutoFit/>
          </a:bodyPr>
          <a:lstStyle/>
          <a:p>
            <a:r>
              <a:rPr lang="en-GB" b="1"/>
              <a:t>Cat</a:t>
            </a:r>
          </a:p>
        </p:txBody>
      </p:sp>
    </p:spTree>
    <p:extLst>
      <p:ext uri="{BB962C8B-B14F-4D97-AF65-F5344CB8AC3E}">
        <p14:creationId xmlns:p14="http://schemas.microsoft.com/office/powerpoint/2010/main" val="319714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6" presetClass="emph" presetSubtype="0" fill="hold" nodeType="clickEffect">
                                  <p:stCondLst>
                                    <p:cond delay="0"/>
                                  </p:stCondLst>
                                  <p:childTnLst>
                                    <p:animEffect transition="out" filter="fade">
                                      <p:cBhvr>
                                        <p:cTn id="14" dur="500" tmFilter="0, 0; .2, .5; .8, .5; 1, 0"/>
                                        <p:tgtEl>
                                          <p:spTgt spid="253"/>
                                        </p:tgtEl>
                                      </p:cBhvr>
                                    </p:animEffect>
                                    <p:animScale>
                                      <p:cBhvr>
                                        <p:cTn id="15" dur="250" autoRev="1" fill="hold"/>
                                        <p:tgtEl>
                                          <p:spTgt spid="253"/>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BD93C-6138-CCAA-D2E5-C6E1E7EF5C6F}"/>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9326104A-D9FB-5611-5FE9-54DEE1580AC5}"/>
              </a:ext>
            </a:extLst>
          </p:cNvPr>
          <p:cNvSpPr/>
          <p:nvPr/>
        </p:nvSpPr>
        <p:spPr>
          <a:xfrm>
            <a:off x="731520" y="475488"/>
            <a:ext cx="2384039" cy="5806440"/>
          </a:xfrm>
          <a:prstGeom prst="rect">
            <a:avLst/>
          </a:prstGeom>
          <a:solidFill>
            <a:srgbClr val="7F7F7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9" name="Group 298">
            <a:extLst>
              <a:ext uri="{FF2B5EF4-FFF2-40B4-BE49-F238E27FC236}">
                <a16:creationId xmlns:a16="http://schemas.microsoft.com/office/drawing/2014/main" id="{C0DE1442-995F-79D3-CD68-D7CA65F3F66A}"/>
              </a:ext>
            </a:extLst>
          </p:cNvPr>
          <p:cNvGrpSpPr/>
          <p:nvPr/>
        </p:nvGrpSpPr>
        <p:grpSpPr>
          <a:xfrm>
            <a:off x="1305118" y="3363892"/>
            <a:ext cx="1219821" cy="2252177"/>
            <a:chOff x="2549411" y="670751"/>
            <a:chExt cx="1219821" cy="2252177"/>
          </a:xfrm>
        </p:grpSpPr>
        <p:grpSp>
          <p:nvGrpSpPr>
            <p:cNvPr id="300" name="Group 299">
              <a:extLst>
                <a:ext uri="{FF2B5EF4-FFF2-40B4-BE49-F238E27FC236}">
                  <a16:creationId xmlns:a16="http://schemas.microsoft.com/office/drawing/2014/main" id="{CFCD73C1-F439-64EF-91DF-7128AF0ADCDA}"/>
                </a:ext>
              </a:extLst>
            </p:cNvPr>
            <p:cNvGrpSpPr/>
            <p:nvPr/>
          </p:nvGrpSpPr>
          <p:grpSpPr>
            <a:xfrm>
              <a:off x="2549411" y="670751"/>
              <a:ext cx="1219821" cy="2008840"/>
              <a:chOff x="2549411" y="670751"/>
              <a:chExt cx="1219821" cy="2008840"/>
            </a:xfrm>
          </p:grpSpPr>
          <p:cxnSp>
            <p:nvCxnSpPr>
              <p:cNvPr id="302" name="Straight Connector 301">
                <a:extLst>
                  <a:ext uri="{FF2B5EF4-FFF2-40B4-BE49-F238E27FC236}">
                    <a16:creationId xmlns:a16="http://schemas.microsoft.com/office/drawing/2014/main" id="{6795F529-8442-4F79-58B7-6E46DDA2C6CD}"/>
                  </a:ext>
                </a:extLst>
              </p:cNvPr>
              <p:cNvCxnSpPr>
                <a:cxnSpLocks/>
              </p:cNvCxnSpPr>
              <p:nvPr/>
            </p:nvCxnSpPr>
            <p:spPr>
              <a:xfrm flipH="1" flipV="1">
                <a:off x="3161375" y="2133712"/>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ECEF4F85-C744-D984-459A-7B816317552D}"/>
                  </a:ext>
                </a:extLst>
              </p:cNvPr>
              <p:cNvCxnSpPr>
                <a:cxnSpLocks/>
              </p:cNvCxnSpPr>
              <p:nvPr/>
            </p:nvCxnSpPr>
            <p:spPr>
              <a:xfrm flipH="1" flipV="1">
                <a:off x="2598959" y="712101"/>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5790D254-4DDC-2B3E-0F91-0A348CAD3E9C}"/>
                  </a:ext>
                </a:extLst>
              </p:cNvPr>
              <p:cNvCxnSpPr>
                <a:cxnSpLocks/>
                <a:stCxn id="338" idx="4"/>
              </p:cNvCxnSpPr>
              <p:nvPr/>
            </p:nvCxnSpPr>
            <p:spPr>
              <a:xfrm flipH="1" flipV="1">
                <a:off x="2735349" y="1169301"/>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A77C0F72-9746-CF2E-898B-D88BA242DCAC}"/>
                  </a:ext>
                </a:extLst>
              </p:cNvPr>
              <p:cNvCxnSpPr>
                <a:cxnSpLocks/>
              </p:cNvCxnSpPr>
              <p:nvPr/>
            </p:nvCxnSpPr>
            <p:spPr>
              <a:xfrm flipV="1">
                <a:off x="2739468" y="720261"/>
                <a:ext cx="132347"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06" name="Oval 305">
                <a:extLst>
                  <a:ext uri="{FF2B5EF4-FFF2-40B4-BE49-F238E27FC236}">
                    <a16:creationId xmlns:a16="http://schemas.microsoft.com/office/drawing/2014/main" id="{964B29B0-0DCD-6C6D-986C-FDAA635AF6EA}"/>
                  </a:ext>
                </a:extLst>
              </p:cNvPr>
              <p:cNvSpPr>
                <a:spLocks noChangeAspect="1"/>
              </p:cNvSpPr>
              <p:nvPr/>
            </p:nvSpPr>
            <p:spPr>
              <a:xfrm>
                <a:off x="2549411"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3ACDB6D0-045A-F52F-F99A-CCFC47345633}"/>
                  </a:ext>
                </a:extLst>
              </p:cNvPr>
              <p:cNvSpPr>
                <a:spLocks noChangeAspect="1"/>
              </p:cNvSpPr>
              <p:nvPr/>
            </p:nvSpPr>
            <p:spPr>
              <a:xfrm>
                <a:off x="2829066"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8" name="Straight Connector 307">
                <a:extLst>
                  <a:ext uri="{FF2B5EF4-FFF2-40B4-BE49-F238E27FC236}">
                    <a16:creationId xmlns:a16="http://schemas.microsoft.com/office/drawing/2014/main" id="{30C5E440-6CB9-9845-2180-27F59FE47977}"/>
                  </a:ext>
                </a:extLst>
              </p:cNvPr>
              <p:cNvCxnSpPr>
                <a:cxnSpLocks/>
              </p:cNvCxnSpPr>
              <p:nvPr/>
            </p:nvCxnSpPr>
            <p:spPr>
              <a:xfrm flipH="1" flipV="1">
                <a:off x="3016986" y="712101"/>
                <a:ext cx="144379" cy="4812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D96C4BD4-11B7-AF28-1793-AD3E0729AC1D}"/>
                  </a:ext>
                </a:extLst>
              </p:cNvPr>
              <p:cNvCxnSpPr>
                <a:cxnSpLocks/>
              </p:cNvCxnSpPr>
              <p:nvPr/>
            </p:nvCxnSpPr>
            <p:spPr>
              <a:xfrm flipV="1">
                <a:off x="3157495" y="720261"/>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0" name="Oval 309">
                <a:extLst>
                  <a:ext uri="{FF2B5EF4-FFF2-40B4-BE49-F238E27FC236}">
                    <a16:creationId xmlns:a16="http://schemas.microsoft.com/office/drawing/2014/main" id="{CA5EAEDC-2A30-81EC-7A7B-9AE5BBF8B9DD}"/>
                  </a:ext>
                </a:extLst>
              </p:cNvPr>
              <p:cNvSpPr>
                <a:spLocks noChangeAspect="1"/>
              </p:cNvSpPr>
              <p:nvPr/>
            </p:nvSpPr>
            <p:spPr>
              <a:xfrm>
                <a:off x="2967438"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86A62323-E33A-6D8D-5C38-2A5B9ABA50F0}"/>
                  </a:ext>
                </a:extLst>
              </p:cNvPr>
              <p:cNvSpPr>
                <a:spLocks noChangeAspect="1"/>
              </p:cNvSpPr>
              <p:nvPr/>
            </p:nvSpPr>
            <p:spPr>
              <a:xfrm>
                <a:off x="3247093"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2" name="Straight Connector 311">
                <a:extLst>
                  <a:ext uri="{FF2B5EF4-FFF2-40B4-BE49-F238E27FC236}">
                    <a16:creationId xmlns:a16="http://schemas.microsoft.com/office/drawing/2014/main" id="{31B476A7-B741-671F-F0C5-4B5141396FF6}"/>
                  </a:ext>
                </a:extLst>
              </p:cNvPr>
              <p:cNvCxnSpPr>
                <a:cxnSpLocks/>
              </p:cNvCxnSpPr>
              <p:nvPr/>
            </p:nvCxnSpPr>
            <p:spPr>
              <a:xfrm flipH="1" flipV="1">
                <a:off x="3440030" y="713523"/>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14135D1A-4133-FED5-E99F-451FC1514D21}"/>
                  </a:ext>
                </a:extLst>
              </p:cNvPr>
              <p:cNvCxnSpPr>
                <a:cxnSpLocks/>
              </p:cNvCxnSpPr>
              <p:nvPr/>
            </p:nvCxnSpPr>
            <p:spPr>
              <a:xfrm flipV="1">
                <a:off x="3580539" y="721683"/>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4" name="Oval 313">
                <a:extLst>
                  <a:ext uri="{FF2B5EF4-FFF2-40B4-BE49-F238E27FC236}">
                    <a16:creationId xmlns:a16="http://schemas.microsoft.com/office/drawing/2014/main" id="{D03FE603-C8FC-1626-4723-6E540E37C307}"/>
                  </a:ext>
                </a:extLst>
              </p:cNvPr>
              <p:cNvSpPr>
                <a:spLocks noChangeAspect="1"/>
              </p:cNvSpPr>
              <p:nvPr/>
            </p:nvSpPr>
            <p:spPr>
              <a:xfrm>
                <a:off x="3390482" y="672173"/>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E178D60C-6CBE-1398-BA22-EF030B0501D5}"/>
                  </a:ext>
                </a:extLst>
              </p:cNvPr>
              <p:cNvSpPr>
                <a:spLocks noChangeAspect="1"/>
              </p:cNvSpPr>
              <p:nvPr/>
            </p:nvSpPr>
            <p:spPr>
              <a:xfrm>
                <a:off x="3670137" y="672173"/>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6" name="Straight Connector 315">
                <a:extLst>
                  <a:ext uri="{FF2B5EF4-FFF2-40B4-BE49-F238E27FC236}">
                    <a16:creationId xmlns:a16="http://schemas.microsoft.com/office/drawing/2014/main" id="{6BDAD39A-353A-589E-886B-0D9CB99E16FD}"/>
                  </a:ext>
                </a:extLst>
              </p:cNvPr>
              <p:cNvCxnSpPr>
                <a:cxnSpLocks/>
                <a:stCxn id="338" idx="3"/>
              </p:cNvCxnSpPr>
              <p:nvPr/>
            </p:nvCxnSpPr>
            <p:spPr>
              <a:xfrm flipV="1">
                <a:off x="2701379" y="1185621"/>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5DD76173-713B-AB60-3DD2-F703738F20A6}"/>
                  </a:ext>
                </a:extLst>
              </p:cNvPr>
              <p:cNvCxnSpPr>
                <a:cxnSpLocks/>
              </p:cNvCxnSpPr>
              <p:nvPr/>
            </p:nvCxnSpPr>
            <p:spPr>
              <a:xfrm flipH="1" flipV="1">
                <a:off x="3153483" y="1162719"/>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CE7DF672-7EB3-EA23-0E30-7BF29CACA717}"/>
                  </a:ext>
                </a:extLst>
              </p:cNvPr>
              <p:cNvCxnSpPr>
                <a:cxnSpLocks/>
              </p:cNvCxnSpPr>
              <p:nvPr/>
            </p:nvCxnSpPr>
            <p:spPr>
              <a:xfrm flipV="1">
                <a:off x="3119513" y="1179039"/>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9" name="Straight Connector 318">
                <a:extLst>
                  <a:ext uri="{FF2B5EF4-FFF2-40B4-BE49-F238E27FC236}">
                    <a16:creationId xmlns:a16="http://schemas.microsoft.com/office/drawing/2014/main" id="{8633BEC9-9E34-BE58-93CE-240FBD046418}"/>
                  </a:ext>
                </a:extLst>
              </p:cNvPr>
              <p:cNvCxnSpPr>
                <a:cxnSpLocks/>
              </p:cNvCxnSpPr>
              <p:nvPr/>
            </p:nvCxnSpPr>
            <p:spPr>
              <a:xfrm flipH="1" flipV="1">
                <a:off x="3575454" y="1160554"/>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47796EE3-8C33-F6A3-23DE-4254969D2B7F}"/>
                  </a:ext>
                </a:extLst>
              </p:cNvPr>
              <p:cNvCxnSpPr>
                <a:cxnSpLocks/>
              </p:cNvCxnSpPr>
              <p:nvPr/>
            </p:nvCxnSpPr>
            <p:spPr>
              <a:xfrm flipH="1" flipV="1">
                <a:off x="3131628" y="1161637"/>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91D6EDE8-717A-E1B0-32B4-6039DE51545B}"/>
                  </a:ext>
                </a:extLst>
              </p:cNvPr>
              <p:cNvCxnSpPr>
                <a:cxnSpLocks/>
              </p:cNvCxnSpPr>
              <p:nvPr/>
            </p:nvCxnSpPr>
            <p:spPr>
              <a:xfrm flipH="1" flipV="1">
                <a:off x="2715610" y="1150612"/>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FC987D6-8481-0DE8-ACDB-CDB48EE45263}"/>
                  </a:ext>
                </a:extLst>
              </p:cNvPr>
              <p:cNvCxnSpPr>
                <a:cxnSpLocks/>
                <a:stCxn id="340" idx="5"/>
              </p:cNvCxnSpPr>
              <p:nvPr/>
            </p:nvCxnSpPr>
            <p:spPr>
              <a:xfrm flipH="1" flipV="1">
                <a:off x="2739070" y="1172449"/>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7BF226AC-345E-C5A1-6277-A6AB8BA0C0EE}"/>
                  </a:ext>
                </a:extLst>
              </p:cNvPr>
              <p:cNvCxnSpPr>
                <a:cxnSpLocks/>
              </p:cNvCxnSpPr>
              <p:nvPr/>
            </p:nvCxnSpPr>
            <p:spPr>
              <a:xfrm flipV="1">
                <a:off x="2757584" y="1175514"/>
                <a:ext cx="819562" cy="464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94574AC3-5072-2183-2D58-042169E3A0DD}"/>
                  </a:ext>
                </a:extLst>
              </p:cNvPr>
              <p:cNvCxnSpPr>
                <a:cxnSpLocks/>
                <a:stCxn id="341" idx="4"/>
              </p:cNvCxnSpPr>
              <p:nvPr/>
            </p:nvCxnSpPr>
            <p:spPr>
              <a:xfrm flipH="1" flipV="1">
                <a:off x="2736314" y="1655385"/>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7E66D71C-0843-E7DC-27BF-C5C00C22FB2F}"/>
                  </a:ext>
                </a:extLst>
              </p:cNvPr>
              <p:cNvCxnSpPr>
                <a:cxnSpLocks/>
                <a:stCxn id="341" idx="3"/>
              </p:cNvCxnSpPr>
              <p:nvPr/>
            </p:nvCxnSpPr>
            <p:spPr>
              <a:xfrm flipV="1">
                <a:off x="2702344" y="1671705"/>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29F493D7-6D05-7183-7AB5-413760D4DB82}"/>
                  </a:ext>
                </a:extLst>
              </p:cNvPr>
              <p:cNvCxnSpPr>
                <a:cxnSpLocks/>
              </p:cNvCxnSpPr>
              <p:nvPr/>
            </p:nvCxnSpPr>
            <p:spPr>
              <a:xfrm flipH="1" flipV="1">
                <a:off x="3154448" y="1648803"/>
                <a:ext cx="1066" cy="5307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B9F5A855-37A2-4938-4628-2A9D06629B94}"/>
                  </a:ext>
                </a:extLst>
              </p:cNvPr>
              <p:cNvCxnSpPr>
                <a:cxnSpLocks/>
              </p:cNvCxnSpPr>
              <p:nvPr/>
            </p:nvCxnSpPr>
            <p:spPr>
              <a:xfrm flipV="1">
                <a:off x="3120478" y="1665123"/>
                <a:ext cx="451474" cy="4999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0ADCED4C-A2A6-635F-31A0-8ECA466E67B0}"/>
                  </a:ext>
                </a:extLst>
              </p:cNvPr>
              <p:cNvCxnSpPr>
                <a:cxnSpLocks/>
              </p:cNvCxnSpPr>
              <p:nvPr/>
            </p:nvCxnSpPr>
            <p:spPr>
              <a:xfrm flipH="1" flipV="1">
                <a:off x="3576419" y="1646638"/>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7F5CEC78-2320-3A73-2B28-0557852CFBB9}"/>
                  </a:ext>
                </a:extLst>
              </p:cNvPr>
              <p:cNvCxnSpPr>
                <a:cxnSpLocks/>
              </p:cNvCxnSpPr>
              <p:nvPr/>
            </p:nvCxnSpPr>
            <p:spPr>
              <a:xfrm flipH="1" flipV="1">
                <a:off x="3132593" y="1647721"/>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AAE66C69-FDE8-E2CE-3D10-53C0032DA1DC}"/>
                  </a:ext>
                </a:extLst>
              </p:cNvPr>
              <p:cNvCxnSpPr>
                <a:cxnSpLocks/>
              </p:cNvCxnSpPr>
              <p:nvPr/>
            </p:nvCxnSpPr>
            <p:spPr>
              <a:xfrm flipH="1" flipV="1">
                <a:off x="2716575" y="1636696"/>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884766D8-F3C7-F3E6-E0D9-86F8CC923947}"/>
                  </a:ext>
                </a:extLst>
              </p:cNvPr>
              <p:cNvCxnSpPr>
                <a:cxnSpLocks/>
                <a:stCxn id="343" idx="5"/>
              </p:cNvCxnSpPr>
              <p:nvPr/>
            </p:nvCxnSpPr>
            <p:spPr>
              <a:xfrm flipH="1" flipV="1">
                <a:off x="2740035" y="1658533"/>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AC53E7BF-0ACA-719B-CEA2-0711BAB4E027}"/>
                  </a:ext>
                </a:extLst>
              </p:cNvPr>
              <p:cNvCxnSpPr>
                <a:cxnSpLocks/>
              </p:cNvCxnSpPr>
              <p:nvPr/>
            </p:nvCxnSpPr>
            <p:spPr>
              <a:xfrm flipV="1">
                <a:off x="2758549" y="1661598"/>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D86ECCB5-4513-68BE-494B-AAB86141E4C6}"/>
                  </a:ext>
                </a:extLst>
              </p:cNvPr>
              <p:cNvCxnSpPr>
                <a:cxnSpLocks/>
                <a:stCxn id="344" idx="7"/>
                <a:endCxn id="343" idx="4"/>
              </p:cNvCxnSpPr>
              <p:nvPr/>
            </p:nvCxnSpPr>
            <p:spPr>
              <a:xfrm flipV="1">
                <a:off x="3198427" y="2187580"/>
                <a:ext cx="380024" cy="4074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EFA1703A-D6EC-2883-07D6-CFB818227BC1}"/>
                  </a:ext>
                </a:extLst>
              </p:cNvPr>
              <p:cNvCxnSpPr>
                <a:cxnSpLocks/>
                <a:stCxn id="344" idx="1"/>
                <a:endCxn id="341" idx="4"/>
              </p:cNvCxnSpPr>
              <p:nvPr/>
            </p:nvCxnSpPr>
            <p:spPr>
              <a:xfrm flipH="1" flipV="1">
                <a:off x="2737380" y="2186158"/>
                <a:ext cx="390976" cy="4089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5" name="Oval 334">
                <a:extLst>
                  <a:ext uri="{FF2B5EF4-FFF2-40B4-BE49-F238E27FC236}">
                    <a16:creationId xmlns:a16="http://schemas.microsoft.com/office/drawing/2014/main" id="{1080574F-62E2-748C-AD85-EF1DC902129B}"/>
                  </a:ext>
                </a:extLst>
              </p:cNvPr>
              <p:cNvSpPr>
                <a:spLocks noChangeAspect="1"/>
              </p:cNvSpPr>
              <p:nvPr/>
            </p:nvSpPr>
            <p:spPr>
              <a:xfrm>
                <a:off x="2686867" y="111979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D146FDC3-610E-274B-585F-681F4ECDC6F1}"/>
                  </a:ext>
                </a:extLst>
              </p:cNvPr>
              <p:cNvSpPr>
                <a:spLocks noChangeAspect="1"/>
              </p:cNvSpPr>
              <p:nvPr/>
            </p:nvSpPr>
            <p:spPr>
              <a:xfrm>
                <a:off x="3104894" y="111979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A7C60881-693F-6063-133A-18E2B0CEC02B}"/>
                  </a:ext>
                </a:extLst>
              </p:cNvPr>
              <p:cNvSpPr>
                <a:spLocks noChangeAspect="1"/>
              </p:cNvSpPr>
              <p:nvPr/>
            </p:nvSpPr>
            <p:spPr>
              <a:xfrm>
                <a:off x="3527938" y="112121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40A6D7A0-7145-C238-87F2-03D379E86CDA}"/>
                  </a:ext>
                </a:extLst>
              </p:cNvPr>
              <p:cNvSpPr>
                <a:spLocks noChangeAspect="1"/>
              </p:cNvSpPr>
              <p:nvPr/>
            </p:nvSpPr>
            <p:spPr>
              <a:xfrm>
                <a:off x="2686867" y="160105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6A7E5BA3-9D3E-7699-8ED1-AE12E1B8AAF7}"/>
                  </a:ext>
                </a:extLst>
              </p:cNvPr>
              <p:cNvSpPr>
                <a:spLocks noChangeAspect="1"/>
              </p:cNvSpPr>
              <p:nvPr/>
            </p:nvSpPr>
            <p:spPr>
              <a:xfrm>
                <a:off x="3104894" y="160105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5171EC4C-FC42-1F6A-DC53-C19A47D4336E}"/>
                  </a:ext>
                </a:extLst>
              </p:cNvPr>
              <p:cNvSpPr>
                <a:spLocks noChangeAspect="1"/>
              </p:cNvSpPr>
              <p:nvPr/>
            </p:nvSpPr>
            <p:spPr>
              <a:xfrm>
                <a:off x="3527938" y="1602476"/>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011251E3-5B7E-C8F0-AA02-FC85F264FCAD}"/>
                  </a:ext>
                </a:extLst>
              </p:cNvPr>
              <p:cNvSpPr>
                <a:spLocks noChangeAspect="1"/>
              </p:cNvSpPr>
              <p:nvPr/>
            </p:nvSpPr>
            <p:spPr>
              <a:xfrm>
                <a:off x="2687832" y="2087138"/>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3EF171AB-811B-50E6-64C4-80BC94B64121}"/>
                  </a:ext>
                </a:extLst>
              </p:cNvPr>
              <p:cNvSpPr>
                <a:spLocks noChangeAspect="1"/>
              </p:cNvSpPr>
              <p:nvPr/>
            </p:nvSpPr>
            <p:spPr>
              <a:xfrm>
                <a:off x="3105859" y="2087138"/>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2C1C29A7-DDF7-9CDB-EA36-1AA124FD6F4F}"/>
                  </a:ext>
                </a:extLst>
              </p:cNvPr>
              <p:cNvSpPr>
                <a:spLocks noChangeAspect="1"/>
              </p:cNvSpPr>
              <p:nvPr/>
            </p:nvSpPr>
            <p:spPr>
              <a:xfrm>
                <a:off x="3528903" y="2088560"/>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CE5B9D1D-1040-F47D-06E5-3E0EE8913E2E}"/>
                  </a:ext>
                </a:extLst>
              </p:cNvPr>
              <p:cNvSpPr>
                <a:spLocks noChangeAspect="1"/>
              </p:cNvSpPr>
              <p:nvPr/>
            </p:nvSpPr>
            <p:spPr>
              <a:xfrm>
                <a:off x="3113844" y="258057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01" name="Straight Arrow Connector 300">
              <a:extLst>
                <a:ext uri="{FF2B5EF4-FFF2-40B4-BE49-F238E27FC236}">
                  <a16:creationId xmlns:a16="http://schemas.microsoft.com/office/drawing/2014/main" id="{15DB6E63-6286-DB81-C9B8-1AECB2ED3346}"/>
                </a:ext>
              </a:extLst>
            </p:cNvPr>
            <p:cNvCxnSpPr/>
            <p:nvPr/>
          </p:nvCxnSpPr>
          <p:spPr>
            <a:xfrm flipH="1">
              <a:off x="3165291" y="2672749"/>
              <a:ext cx="3678" cy="2501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58" name="Rectangle 157">
            <a:extLst>
              <a:ext uri="{FF2B5EF4-FFF2-40B4-BE49-F238E27FC236}">
                <a16:creationId xmlns:a16="http://schemas.microsoft.com/office/drawing/2014/main" id="{8D0FCF64-7E76-7FF9-EC86-D13149B3AFA3}"/>
              </a:ext>
            </a:extLst>
          </p:cNvPr>
          <p:cNvSpPr/>
          <p:nvPr/>
        </p:nvSpPr>
        <p:spPr>
          <a:xfrm>
            <a:off x="3571338" y="484632"/>
            <a:ext cx="2384039" cy="5806440"/>
          </a:xfrm>
          <a:prstGeom prst="rect">
            <a:avLst/>
          </a:prstGeom>
          <a:solidFill>
            <a:srgbClr val="7F7F7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Down 19">
            <a:extLst>
              <a:ext uri="{FF2B5EF4-FFF2-40B4-BE49-F238E27FC236}">
                <a16:creationId xmlns:a16="http://schemas.microsoft.com/office/drawing/2014/main" id="{D72E710D-86D9-5E11-873D-62D4FFDF63B7}"/>
              </a:ext>
            </a:extLst>
          </p:cNvPr>
          <p:cNvSpPr/>
          <p:nvPr/>
        </p:nvSpPr>
        <p:spPr>
          <a:xfrm>
            <a:off x="1873688" y="3057081"/>
            <a:ext cx="152339" cy="192024"/>
          </a:xfrm>
          <a:prstGeom prst="downArrow">
            <a:avLst/>
          </a:prstGeom>
          <a:solidFill>
            <a:srgbClr val="97B8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rgbClr val="97B8FF"/>
                </a:solidFill>
              </a:ln>
              <a:solidFill>
                <a:srgbClr val="97B8FF"/>
              </a:solidFill>
            </a:endParaRPr>
          </a:p>
        </p:txBody>
      </p:sp>
      <p:sp>
        <p:nvSpPr>
          <p:cNvPr id="23" name="TextBox 22">
            <a:extLst>
              <a:ext uri="{FF2B5EF4-FFF2-40B4-BE49-F238E27FC236}">
                <a16:creationId xmlns:a16="http://schemas.microsoft.com/office/drawing/2014/main" id="{F9A45D4F-5204-5803-04EE-B03047A06C05}"/>
              </a:ext>
            </a:extLst>
          </p:cNvPr>
          <p:cNvSpPr txBox="1"/>
          <p:nvPr/>
        </p:nvSpPr>
        <p:spPr>
          <a:xfrm>
            <a:off x="3948699" y="546170"/>
            <a:ext cx="1670243" cy="523220"/>
          </a:xfrm>
          <a:prstGeom prst="rect">
            <a:avLst/>
          </a:prstGeom>
          <a:noFill/>
        </p:spPr>
        <p:txBody>
          <a:bodyPr wrap="square" rtlCol="0">
            <a:spAutoFit/>
          </a:bodyPr>
          <a:lstStyle/>
          <a:p>
            <a:r>
              <a:rPr lang="en-GB" sz="2800">
                <a:solidFill>
                  <a:schemeClr val="bg1"/>
                </a:solidFill>
                <a:latin typeface="Epilogue" panose="020B0604020202020204"/>
              </a:rPr>
              <a:t>TRAINING</a:t>
            </a:r>
          </a:p>
        </p:txBody>
      </p:sp>
      <p:sp>
        <p:nvSpPr>
          <p:cNvPr id="24" name="TextBox 23">
            <a:extLst>
              <a:ext uri="{FF2B5EF4-FFF2-40B4-BE49-F238E27FC236}">
                <a16:creationId xmlns:a16="http://schemas.microsoft.com/office/drawing/2014/main" id="{67956228-58FA-DA50-7C5C-CB2511923700}"/>
              </a:ext>
            </a:extLst>
          </p:cNvPr>
          <p:cNvSpPr txBox="1"/>
          <p:nvPr/>
        </p:nvSpPr>
        <p:spPr>
          <a:xfrm>
            <a:off x="9389489" y="576072"/>
            <a:ext cx="3199898" cy="523220"/>
          </a:xfrm>
          <a:prstGeom prst="rect">
            <a:avLst/>
          </a:prstGeom>
          <a:noFill/>
        </p:spPr>
        <p:txBody>
          <a:bodyPr wrap="square" rtlCol="0">
            <a:spAutoFit/>
          </a:bodyPr>
          <a:lstStyle/>
          <a:p>
            <a:r>
              <a:rPr lang="en-GB" sz="2800">
                <a:solidFill>
                  <a:schemeClr val="bg1"/>
                </a:solidFill>
                <a:latin typeface="Epilogue" panose="020B0604020202020204"/>
              </a:rPr>
              <a:t>INFERENCE</a:t>
            </a:r>
          </a:p>
        </p:txBody>
      </p:sp>
      <p:sp>
        <p:nvSpPr>
          <p:cNvPr id="50" name="Arrow: Right 49">
            <a:extLst>
              <a:ext uri="{FF2B5EF4-FFF2-40B4-BE49-F238E27FC236}">
                <a16:creationId xmlns:a16="http://schemas.microsoft.com/office/drawing/2014/main" id="{047471E1-915B-550E-EB93-859E05ACEB5C}"/>
              </a:ext>
            </a:extLst>
          </p:cNvPr>
          <p:cNvSpPr/>
          <p:nvPr/>
        </p:nvSpPr>
        <p:spPr>
          <a:xfrm>
            <a:off x="2980575" y="3808429"/>
            <a:ext cx="863767" cy="3205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cat lying on a basket&#10;&#10;AI-generated content may be incorrect.">
            <a:extLst>
              <a:ext uri="{FF2B5EF4-FFF2-40B4-BE49-F238E27FC236}">
                <a16:creationId xmlns:a16="http://schemas.microsoft.com/office/drawing/2014/main" id="{D34FE269-1C62-F6C0-25C2-C9BF08A962EE}"/>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385411" y="1905108"/>
            <a:ext cx="1128892" cy="1072977"/>
          </a:xfrm>
          <a:prstGeom prst="rect">
            <a:avLst/>
          </a:prstGeom>
          <a:ln w="28575">
            <a:solidFill>
              <a:srgbClr val="414A70"/>
            </a:solidFill>
          </a:ln>
        </p:spPr>
      </p:pic>
      <p:sp>
        <p:nvSpPr>
          <p:cNvPr id="65" name="Shape 1">
            <a:extLst>
              <a:ext uri="{FF2B5EF4-FFF2-40B4-BE49-F238E27FC236}">
                <a16:creationId xmlns:a16="http://schemas.microsoft.com/office/drawing/2014/main" id="{FB4E195B-7A01-DFFE-D283-1FD4122917DA}"/>
              </a:ext>
            </a:extLst>
          </p:cNvPr>
          <p:cNvSpPr/>
          <p:nvPr/>
        </p:nvSpPr>
        <p:spPr>
          <a:xfrm>
            <a:off x="918334" y="1036567"/>
            <a:ext cx="1993392" cy="705653"/>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66" name="Text 8">
            <a:extLst>
              <a:ext uri="{FF2B5EF4-FFF2-40B4-BE49-F238E27FC236}">
                <a16:creationId xmlns:a16="http://schemas.microsoft.com/office/drawing/2014/main" id="{0D67C6E3-0F3D-C6F8-83C1-CC94283DCB75}"/>
              </a:ext>
            </a:extLst>
          </p:cNvPr>
          <p:cNvSpPr/>
          <p:nvPr/>
        </p:nvSpPr>
        <p:spPr>
          <a:xfrm>
            <a:off x="1067584" y="1007990"/>
            <a:ext cx="1694891" cy="705653"/>
          </a:xfrm>
          <a:prstGeom prst="rect">
            <a:avLst/>
          </a:prstGeom>
          <a:noFill/>
          <a:ln/>
        </p:spPr>
        <p:txBody>
          <a:bodyPr wrap="square" lIns="0" tIns="0" rIns="0" bIns="0" rtlCol="0" anchor="t"/>
          <a:lstStyle/>
          <a:p>
            <a:pPr algn="ctr">
              <a:lnSpc>
                <a:spcPts val="2650"/>
              </a:lnSpc>
              <a:buSzPct val="100000"/>
            </a:pPr>
            <a:r>
              <a:rPr lang="en-US">
                <a:solidFill>
                  <a:srgbClr val="EBECEF"/>
                </a:solidFill>
                <a:latin typeface="Calibri" panose="020F0502020204030204" pitchFamily="34" charset="0"/>
                <a:ea typeface="Calibri" panose="020F0502020204030204" pitchFamily="34" charset="0"/>
                <a:cs typeface="Calibri" panose="020F0502020204030204" pitchFamily="34" charset="0"/>
              </a:rPr>
              <a:t>Untrained Neural Network</a:t>
            </a:r>
          </a:p>
        </p:txBody>
      </p:sp>
      <p:sp>
        <p:nvSpPr>
          <p:cNvPr id="67" name="TextBox 66">
            <a:extLst>
              <a:ext uri="{FF2B5EF4-FFF2-40B4-BE49-F238E27FC236}">
                <a16:creationId xmlns:a16="http://schemas.microsoft.com/office/drawing/2014/main" id="{509A8895-9206-CEDE-175D-7859AD32765B}"/>
              </a:ext>
            </a:extLst>
          </p:cNvPr>
          <p:cNvSpPr txBox="1"/>
          <p:nvPr/>
        </p:nvSpPr>
        <p:spPr>
          <a:xfrm>
            <a:off x="1144444" y="547496"/>
            <a:ext cx="1670243" cy="523220"/>
          </a:xfrm>
          <a:prstGeom prst="rect">
            <a:avLst/>
          </a:prstGeom>
          <a:noFill/>
        </p:spPr>
        <p:txBody>
          <a:bodyPr wrap="square" rtlCol="0">
            <a:spAutoFit/>
          </a:bodyPr>
          <a:lstStyle/>
          <a:p>
            <a:r>
              <a:rPr lang="en-GB" sz="2800">
                <a:solidFill>
                  <a:schemeClr val="bg1"/>
                </a:solidFill>
                <a:latin typeface="Epilogue" panose="020B0604020202020204"/>
              </a:rPr>
              <a:t>TRAINING</a:t>
            </a:r>
          </a:p>
        </p:txBody>
      </p:sp>
      <p:sp>
        <p:nvSpPr>
          <p:cNvPr id="251" name="Shape 1">
            <a:extLst>
              <a:ext uri="{FF2B5EF4-FFF2-40B4-BE49-F238E27FC236}">
                <a16:creationId xmlns:a16="http://schemas.microsoft.com/office/drawing/2014/main" id="{5FA53194-20EB-C264-ED9D-415309F887DC}"/>
              </a:ext>
            </a:extLst>
          </p:cNvPr>
          <p:cNvSpPr/>
          <p:nvPr/>
        </p:nvSpPr>
        <p:spPr>
          <a:xfrm>
            <a:off x="3746331" y="1036567"/>
            <a:ext cx="1993392" cy="705653"/>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252" name="Text 8">
            <a:extLst>
              <a:ext uri="{FF2B5EF4-FFF2-40B4-BE49-F238E27FC236}">
                <a16:creationId xmlns:a16="http://schemas.microsoft.com/office/drawing/2014/main" id="{8E633748-5D79-D5FD-5593-4E0DE33F8136}"/>
              </a:ext>
            </a:extLst>
          </p:cNvPr>
          <p:cNvSpPr/>
          <p:nvPr/>
        </p:nvSpPr>
        <p:spPr>
          <a:xfrm>
            <a:off x="3895581" y="1007990"/>
            <a:ext cx="1694891" cy="705653"/>
          </a:xfrm>
          <a:prstGeom prst="rect">
            <a:avLst/>
          </a:prstGeom>
          <a:noFill/>
          <a:ln/>
        </p:spPr>
        <p:txBody>
          <a:bodyPr wrap="square" lIns="0" tIns="0" rIns="0" bIns="0" rtlCol="0" anchor="t"/>
          <a:lstStyle/>
          <a:p>
            <a:pPr algn="ctr">
              <a:lnSpc>
                <a:spcPts val="2650"/>
              </a:lnSpc>
              <a:buSzPct val="100000"/>
            </a:pPr>
            <a:r>
              <a:rPr lang="en-US">
                <a:solidFill>
                  <a:srgbClr val="EBECEF"/>
                </a:solidFill>
                <a:latin typeface="Calibri" panose="020F0502020204030204" pitchFamily="34" charset="0"/>
                <a:ea typeface="Calibri" panose="020F0502020204030204" pitchFamily="34" charset="0"/>
                <a:cs typeface="Calibri" panose="020F0502020204030204" pitchFamily="34" charset="0"/>
              </a:rPr>
              <a:t>Partially trained Neural Network</a:t>
            </a:r>
          </a:p>
        </p:txBody>
      </p:sp>
      <p:grpSp>
        <p:nvGrpSpPr>
          <p:cNvPr id="253" name="Group 252">
            <a:extLst>
              <a:ext uri="{FF2B5EF4-FFF2-40B4-BE49-F238E27FC236}">
                <a16:creationId xmlns:a16="http://schemas.microsoft.com/office/drawing/2014/main" id="{C37A6241-C471-8BCB-40AE-3C8C63FC175C}"/>
              </a:ext>
            </a:extLst>
          </p:cNvPr>
          <p:cNvGrpSpPr/>
          <p:nvPr/>
        </p:nvGrpSpPr>
        <p:grpSpPr>
          <a:xfrm>
            <a:off x="4208355" y="3358286"/>
            <a:ext cx="1219821" cy="2252177"/>
            <a:chOff x="2549411" y="670751"/>
            <a:chExt cx="1219821" cy="2252177"/>
          </a:xfrm>
        </p:grpSpPr>
        <p:grpSp>
          <p:nvGrpSpPr>
            <p:cNvPr id="254" name="Group 253">
              <a:extLst>
                <a:ext uri="{FF2B5EF4-FFF2-40B4-BE49-F238E27FC236}">
                  <a16:creationId xmlns:a16="http://schemas.microsoft.com/office/drawing/2014/main" id="{637D99D9-D103-683A-1871-0A55D3B712A1}"/>
                </a:ext>
              </a:extLst>
            </p:cNvPr>
            <p:cNvGrpSpPr/>
            <p:nvPr/>
          </p:nvGrpSpPr>
          <p:grpSpPr>
            <a:xfrm>
              <a:off x="2549411" y="670751"/>
              <a:ext cx="1219821" cy="2008840"/>
              <a:chOff x="2549411" y="670751"/>
              <a:chExt cx="1219821" cy="2008840"/>
            </a:xfrm>
          </p:grpSpPr>
          <p:cxnSp>
            <p:nvCxnSpPr>
              <p:cNvPr id="256" name="Straight Connector 255">
                <a:extLst>
                  <a:ext uri="{FF2B5EF4-FFF2-40B4-BE49-F238E27FC236}">
                    <a16:creationId xmlns:a16="http://schemas.microsoft.com/office/drawing/2014/main" id="{D200A3CE-60C1-4B09-B7B4-660DC82A9ADF}"/>
                  </a:ext>
                </a:extLst>
              </p:cNvPr>
              <p:cNvCxnSpPr>
                <a:cxnSpLocks/>
              </p:cNvCxnSpPr>
              <p:nvPr/>
            </p:nvCxnSpPr>
            <p:spPr>
              <a:xfrm flipH="1" flipV="1">
                <a:off x="3161375" y="2133712"/>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7070FCE0-057B-8E9D-2993-F830B058E130}"/>
                  </a:ext>
                </a:extLst>
              </p:cNvPr>
              <p:cNvCxnSpPr>
                <a:cxnSpLocks/>
              </p:cNvCxnSpPr>
              <p:nvPr/>
            </p:nvCxnSpPr>
            <p:spPr>
              <a:xfrm flipH="1" flipV="1">
                <a:off x="2598959" y="712101"/>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7310EAEF-D1E2-794F-9E48-5BEA86491DF6}"/>
                  </a:ext>
                </a:extLst>
              </p:cNvPr>
              <p:cNvCxnSpPr>
                <a:cxnSpLocks/>
                <a:stCxn id="292" idx="4"/>
              </p:cNvCxnSpPr>
              <p:nvPr/>
            </p:nvCxnSpPr>
            <p:spPr>
              <a:xfrm flipH="1" flipV="1">
                <a:off x="2735349" y="1169301"/>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E1FB1B0B-E72C-CDFC-080E-C6B28EB67356}"/>
                  </a:ext>
                </a:extLst>
              </p:cNvPr>
              <p:cNvCxnSpPr>
                <a:cxnSpLocks/>
              </p:cNvCxnSpPr>
              <p:nvPr/>
            </p:nvCxnSpPr>
            <p:spPr>
              <a:xfrm flipV="1">
                <a:off x="2739468" y="720261"/>
                <a:ext cx="132347"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0" name="Oval 259">
                <a:extLst>
                  <a:ext uri="{FF2B5EF4-FFF2-40B4-BE49-F238E27FC236}">
                    <a16:creationId xmlns:a16="http://schemas.microsoft.com/office/drawing/2014/main" id="{B20607EE-97DE-2DB7-487D-530175F676F1}"/>
                  </a:ext>
                </a:extLst>
              </p:cNvPr>
              <p:cNvSpPr>
                <a:spLocks noChangeAspect="1"/>
              </p:cNvSpPr>
              <p:nvPr/>
            </p:nvSpPr>
            <p:spPr>
              <a:xfrm>
                <a:off x="2549411"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Oval 260">
                <a:extLst>
                  <a:ext uri="{FF2B5EF4-FFF2-40B4-BE49-F238E27FC236}">
                    <a16:creationId xmlns:a16="http://schemas.microsoft.com/office/drawing/2014/main" id="{AC1D0F2A-2A62-E034-657B-3E55ECFF487F}"/>
                  </a:ext>
                </a:extLst>
              </p:cNvPr>
              <p:cNvSpPr>
                <a:spLocks noChangeAspect="1"/>
              </p:cNvSpPr>
              <p:nvPr/>
            </p:nvSpPr>
            <p:spPr>
              <a:xfrm>
                <a:off x="2829066"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2" name="Straight Connector 261">
                <a:extLst>
                  <a:ext uri="{FF2B5EF4-FFF2-40B4-BE49-F238E27FC236}">
                    <a16:creationId xmlns:a16="http://schemas.microsoft.com/office/drawing/2014/main" id="{09E0A2A4-C61A-AFD6-2B4D-0184F6305692}"/>
                  </a:ext>
                </a:extLst>
              </p:cNvPr>
              <p:cNvCxnSpPr>
                <a:cxnSpLocks/>
              </p:cNvCxnSpPr>
              <p:nvPr/>
            </p:nvCxnSpPr>
            <p:spPr>
              <a:xfrm flipH="1" flipV="1">
                <a:off x="3016986" y="712101"/>
                <a:ext cx="144379" cy="4812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4125842E-E4B6-E5C3-D7CF-0CC09BC6C155}"/>
                  </a:ext>
                </a:extLst>
              </p:cNvPr>
              <p:cNvCxnSpPr>
                <a:cxnSpLocks/>
              </p:cNvCxnSpPr>
              <p:nvPr/>
            </p:nvCxnSpPr>
            <p:spPr>
              <a:xfrm flipV="1">
                <a:off x="3157495" y="720261"/>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4" name="Oval 263">
                <a:extLst>
                  <a:ext uri="{FF2B5EF4-FFF2-40B4-BE49-F238E27FC236}">
                    <a16:creationId xmlns:a16="http://schemas.microsoft.com/office/drawing/2014/main" id="{2AD49551-AF48-6544-D05D-5CE728D54998}"/>
                  </a:ext>
                </a:extLst>
              </p:cNvPr>
              <p:cNvSpPr>
                <a:spLocks noChangeAspect="1"/>
              </p:cNvSpPr>
              <p:nvPr/>
            </p:nvSpPr>
            <p:spPr>
              <a:xfrm>
                <a:off x="2967438"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Oval 264">
                <a:extLst>
                  <a:ext uri="{FF2B5EF4-FFF2-40B4-BE49-F238E27FC236}">
                    <a16:creationId xmlns:a16="http://schemas.microsoft.com/office/drawing/2014/main" id="{4CF8AEB4-C1DA-F37A-F526-C6AA84F72297}"/>
                  </a:ext>
                </a:extLst>
              </p:cNvPr>
              <p:cNvSpPr>
                <a:spLocks noChangeAspect="1"/>
              </p:cNvSpPr>
              <p:nvPr/>
            </p:nvSpPr>
            <p:spPr>
              <a:xfrm>
                <a:off x="3247093"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6" name="Straight Connector 265">
                <a:extLst>
                  <a:ext uri="{FF2B5EF4-FFF2-40B4-BE49-F238E27FC236}">
                    <a16:creationId xmlns:a16="http://schemas.microsoft.com/office/drawing/2014/main" id="{8E41D19A-9FDE-A8A2-170B-225A507FC1CA}"/>
                  </a:ext>
                </a:extLst>
              </p:cNvPr>
              <p:cNvCxnSpPr>
                <a:cxnSpLocks/>
              </p:cNvCxnSpPr>
              <p:nvPr/>
            </p:nvCxnSpPr>
            <p:spPr>
              <a:xfrm flipH="1" flipV="1">
                <a:off x="3440030" y="713523"/>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a:extLst>
                  <a:ext uri="{FF2B5EF4-FFF2-40B4-BE49-F238E27FC236}">
                    <a16:creationId xmlns:a16="http://schemas.microsoft.com/office/drawing/2014/main" id="{11DA45CA-8509-231D-4232-EA9C1F29C7A8}"/>
                  </a:ext>
                </a:extLst>
              </p:cNvPr>
              <p:cNvCxnSpPr>
                <a:cxnSpLocks/>
              </p:cNvCxnSpPr>
              <p:nvPr/>
            </p:nvCxnSpPr>
            <p:spPr>
              <a:xfrm flipV="1">
                <a:off x="3580539" y="721683"/>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8" name="Oval 267">
                <a:extLst>
                  <a:ext uri="{FF2B5EF4-FFF2-40B4-BE49-F238E27FC236}">
                    <a16:creationId xmlns:a16="http://schemas.microsoft.com/office/drawing/2014/main" id="{A4335F3F-4F61-CD5F-6CAF-3B228476AA60}"/>
                  </a:ext>
                </a:extLst>
              </p:cNvPr>
              <p:cNvSpPr>
                <a:spLocks noChangeAspect="1"/>
              </p:cNvSpPr>
              <p:nvPr/>
            </p:nvSpPr>
            <p:spPr>
              <a:xfrm>
                <a:off x="3390482" y="672173"/>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Oval 268">
                <a:extLst>
                  <a:ext uri="{FF2B5EF4-FFF2-40B4-BE49-F238E27FC236}">
                    <a16:creationId xmlns:a16="http://schemas.microsoft.com/office/drawing/2014/main" id="{A5A9D1C4-A278-73B1-3684-76D624131269}"/>
                  </a:ext>
                </a:extLst>
              </p:cNvPr>
              <p:cNvSpPr>
                <a:spLocks noChangeAspect="1"/>
              </p:cNvSpPr>
              <p:nvPr/>
            </p:nvSpPr>
            <p:spPr>
              <a:xfrm>
                <a:off x="3670137" y="672173"/>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0" name="Straight Connector 269">
                <a:extLst>
                  <a:ext uri="{FF2B5EF4-FFF2-40B4-BE49-F238E27FC236}">
                    <a16:creationId xmlns:a16="http://schemas.microsoft.com/office/drawing/2014/main" id="{E881C627-E888-07CD-2A81-5BEF22FF6999}"/>
                  </a:ext>
                </a:extLst>
              </p:cNvPr>
              <p:cNvCxnSpPr>
                <a:cxnSpLocks/>
                <a:stCxn id="292" idx="3"/>
              </p:cNvCxnSpPr>
              <p:nvPr/>
            </p:nvCxnSpPr>
            <p:spPr>
              <a:xfrm flipV="1">
                <a:off x="2701379" y="1185621"/>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C39D1ACE-4E36-15CD-7C34-D7C91B267131}"/>
                  </a:ext>
                </a:extLst>
              </p:cNvPr>
              <p:cNvCxnSpPr>
                <a:cxnSpLocks/>
              </p:cNvCxnSpPr>
              <p:nvPr/>
            </p:nvCxnSpPr>
            <p:spPr>
              <a:xfrm flipH="1" flipV="1">
                <a:off x="3153483" y="1162719"/>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E0F34537-E45B-5A70-A649-9963CD12BFDF}"/>
                  </a:ext>
                </a:extLst>
              </p:cNvPr>
              <p:cNvCxnSpPr>
                <a:cxnSpLocks/>
              </p:cNvCxnSpPr>
              <p:nvPr/>
            </p:nvCxnSpPr>
            <p:spPr>
              <a:xfrm flipV="1">
                <a:off x="3119513" y="1179039"/>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A175765A-8519-CBF6-C3BC-01F031CB0C8F}"/>
                  </a:ext>
                </a:extLst>
              </p:cNvPr>
              <p:cNvCxnSpPr>
                <a:cxnSpLocks/>
              </p:cNvCxnSpPr>
              <p:nvPr/>
            </p:nvCxnSpPr>
            <p:spPr>
              <a:xfrm flipH="1" flipV="1">
                <a:off x="3575454" y="1160554"/>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F36154AD-E80A-F653-549B-42FC6E0F6544}"/>
                  </a:ext>
                </a:extLst>
              </p:cNvPr>
              <p:cNvCxnSpPr>
                <a:cxnSpLocks/>
              </p:cNvCxnSpPr>
              <p:nvPr/>
            </p:nvCxnSpPr>
            <p:spPr>
              <a:xfrm flipH="1" flipV="1">
                <a:off x="3131628" y="1161637"/>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E7BCA1E0-FE56-133A-FF39-A5B8AFFB80B6}"/>
                  </a:ext>
                </a:extLst>
              </p:cNvPr>
              <p:cNvCxnSpPr>
                <a:cxnSpLocks/>
              </p:cNvCxnSpPr>
              <p:nvPr/>
            </p:nvCxnSpPr>
            <p:spPr>
              <a:xfrm flipH="1" flipV="1">
                <a:off x="2715610" y="1150612"/>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6" name="Straight Connector 275">
                <a:extLst>
                  <a:ext uri="{FF2B5EF4-FFF2-40B4-BE49-F238E27FC236}">
                    <a16:creationId xmlns:a16="http://schemas.microsoft.com/office/drawing/2014/main" id="{CBD19D35-4516-7633-983E-95AF808AE0CA}"/>
                  </a:ext>
                </a:extLst>
              </p:cNvPr>
              <p:cNvCxnSpPr>
                <a:cxnSpLocks/>
                <a:stCxn id="294" idx="5"/>
              </p:cNvCxnSpPr>
              <p:nvPr/>
            </p:nvCxnSpPr>
            <p:spPr>
              <a:xfrm flipH="1" flipV="1">
                <a:off x="2739070" y="1172449"/>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2EB22C42-FA78-7D16-F49D-BD6456C56F9C}"/>
                  </a:ext>
                </a:extLst>
              </p:cNvPr>
              <p:cNvCxnSpPr>
                <a:cxnSpLocks/>
              </p:cNvCxnSpPr>
              <p:nvPr/>
            </p:nvCxnSpPr>
            <p:spPr>
              <a:xfrm flipV="1">
                <a:off x="2757584" y="1175514"/>
                <a:ext cx="819562" cy="464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AB5A2626-BB36-24C9-9C45-2683574B5538}"/>
                  </a:ext>
                </a:extLst>
              </p:cNvPr>
              <p:cNvCxnSpPr>
                <a:cxnSpLocks/>
                <a:stCxn id="295" idx="4"/>
              </p:cNvCxnSpPr>
              <p:nvPr/>
            </p:nvCxnSpPr>
            <p:spPr>
              <a:xfrm flipH="1" flipV="1">
                <a:off x="2736314" y="1655385"/>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0E7593A5-9C00-9217-056E-F8A4D361F31C}"/>
                  </a:ext>
                </a:extLst>
              </p:cNvPr>
              <p:cNvCxnSpPr>
                <a:cxnSpLocks/>
                <a:stCxn id="295" idx="3"/>
              </p:cNvCxnSpPr>
              <p:nvPr/>
            </p:nvCxnSpPr>
            <p:spPr>
              <a:xfrm flipV="1">
                <a:off x="2702344" y="1671705"/>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A1C59498-64FF-63E9-6893-28C98C9032EF}"/>
                  </a:ext>
                </a:extLst>
              </p:cNvPr>
              <p:cNvCxnSpPr>
                <a:cxnSpLocks/>
              </p:cNvCxnSpPr>
              <p:nvPr/>
            </p:nvCxnSpPr>
            <p:spPr>
              <a:xfrm flipH="1" flipV="1">
                <a:off x="3154448" y="1648803"/>
                <a:ext cx="1066" cy="5307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ACF6CFA0-8041-7CFF-9AE0-FD286BD3ABBA}"/>
                  </a:ext>
                </a:extLst>
              </p:cNvPr>
              <p:cNvCxnSpPr>
                <a:cxnSpLocks/>
              </p:cNvCxnSpPr>
              <p:nvPr/>
            </p:nvCxnSpPr>
            <p:spPr>
              <a:xfrm flipV="1">
                <a:off x="3120478" y="1665123"/>
                <a:ext cx="451474" cy="4999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F79232D6-F6AF-B02F-7E0B-E7C8BE6F07B3}"/>
                  </a:ext>
                </a:extLst>
              </p:cNvPr>
              <p:cNvCxnSpPr>
                <a:cxnSpLocks/>
              </p:cNvCxnSpPr>
              <p:nvPr/>
            </p:nvCxnSpPr>
            <p:spPr>
              <a:xfrm flipH="1" flipV="1">
                <a:off x="3576419" y="1646638"/>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74693A10-6977-EBB8-BC22-AF00E695B64B}"/>
                  </a:ext>
                </a:extLst>
              </p:cNvPr>
              <p:cNvCxnSpPr>
                <a:cxnSpLocks/>
              </p:cNvCxnSpPr>
              <p:nvPr/>
            </p:nvCxnSpPr>
            <p:spPr>
              <a:xfrm flipH="1" flipV="1">
                <a:off x="3132593" y="1647721"/>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4" name="Straight Connector 283">
                <a:extLst>
                  <a:ext uri="{FF2B5EF4-FFF2-40B4-BE49-F238E27FC236}">
                    <a16:creationId xmlns:a16="http://schemas.microsoft.com/office/drawing/2014/main" id="{A225B123-493C-F161-CF17-239663BCA022}"/>
                  </a:ext>
                </a:extLst>
              </p:cNvPr>
              <p:cNvCxnSpPr>
                <a:cxnSpLocks/>
              </p:cNvCxnSpPr>
              <p:nvPr/>
            </p:nvCxnSpPr>
            <p:spPr>
              <a:xfrm flipH="1" flipV="1">
                <a:off x="2716575" y="1636696"/>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5" name="Straight Connector 284">
                <a:extLst>
                  <a:ext uri="{FF2B5EF4-FFF2-40B4-BE49-F238E27FC236}">
                    <a16:creationId xmlns:a16="http://schemas.microsoft.com/office/drawing/2014/main" id="{22CEF7E0-9231-EC7E-0EB2-FB05677E4B45}"/>
                  </a:ext>
                </a:extLst>
              </p:cNvPr>
              <p:cNvCxnSpPr>
                <a:cxnSpLocks/>
                <a:stCxn id="297" idx="5"/>
              </p:cNvCxnSpPr>
              <p:nvPr/>
            </p:nvCxnSpPr>
            <p:spPr>
              <a:xfrm flipH="1" flipV="1">
                <a:off x="2740035" y="1658533"/>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76CB5AA8-5562-E8E2-8B42-9C88FABD09CE}"/>
                  </a:ext>
                </a:extLst>
              </p:cNvPr>
              <p:cNvCxnSpPr>
                <a:cxnSpLocks/>
              </p:cNvCxnSpPr>
              <p:nvPr/>
            </p:nvCxnSpPr>
            <p:spPr>
              <a:xfrm flipV="1">
                <a:off x="2758549" y="1661598"/>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BC6C1DCB-8EF9-A87B-FDF3-3A4428DFA118}"/>
                  </a:ext>
                </a:extLst>
              </p:cNvPr>
              <p:cNvCxnSpPr>
                <a:cxnSpLocks/>
                <a:stCxn id="298" idx="7"/>
                <a:endCxn id="297" idx="4"/>
              </p:cNvCxnSpPr>
              <p:nvPr/>
            </p:nvCxnSpPr>
            <p:spPr>
              <a:xfrm flipV="1">
                <a:off x="3198427" y="2187580"/>
                <a:ext cx="380024" cy="4074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DBC27901-44BB-C4E8-3A42-2A357905BE87}"/>
                  </a:ext>
                </a:extLst>
              </p:cNvPr>
              <p:cNvCxnSpPr>
                <a:cxnSpLocks/>
                <a:stCxn id="298" idx="1"/>
                <a:endCxn id="295" idx="4"/>
              </p:cNvCxnSpPr>
              <p:nvPr/>
            </p:nvCxnSpPr>
            <p:spPr>
              <a:xfrm flipH="1" flipV="1">
                <a:off x="2737380" y="2186158"/>
                <a:ext cx="390976" cy="4089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9" name="Oval 288">
                <a:extLst>
                  <a:ext uri="{FF2B5EF4-FFF2-40B4-BE49-F238E27FC236}">
                    <a16:creationId xmlns:a16="http://schemas.microsoft.com/office/drawing/2014/main" id="{90FB8625-F8EC-F95D-6AB7-5CF8CA3CF243}"/>
                  </a:ext>
                </a:extLst>
              </p:cNvPr>
              <p:cNvSpPr>
                <a:spLocks noChangeAspect="1"/>
              </p:cNvSpPr>
              <p:nvPr/>
            </p:nvSpPr>
            <p:spPr>
              <a:xfrm>
                <a:off x="2686867" y="111979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0EDFD125-F378-0DE8-171D-77B8341CFC23}"/>
                  </a:ext>
                </a:extLst>
              </p:cNvPr>
              <p:cNvSpPr>
                <a:spLocks noChangeAspect="1"/>
              </p:cNvSpPr>
              <p:nvPr/>
            </p:nvSpPr>
            <p:spPr>
              <a:xfrm>
                <a:off x="3104894" y="111979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05AB7CEE-20B0-AD24-702B-80CD1FDDD909}"/>
                  </a:ext>
                </a:extLst>
              </p:cNvPr>
              <p:cNvSpPr>
                <a:spLocks noChangeAspect="1"/>
              </p:cNvSpPr>
              <p:nvPr/>
            </p:nvSpPr>
            <p:spPr>
              <a:xfrm>
                <a:off x="3527938" y="112121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6D8BB8FE-E625-0FD8-A3C2-24123318BBE9}"/>
                  </a:ext>
                </a:extLst>
              </p:cNvPr>
              <p:cNvSpPr>
                <a:spLocks noChangeAspect="1"/>
              </p:cNvSpPr>
              <p:nvPr/>
            </p:nvSpPr>
            <p:spPr>
              <a:xfrm>
                <a:off x="2686867" y="160105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73168A14-7DB8-F0D9-F154-FBB8FDB02CFF}"/>
                  </a:ext>
                </a:extLst>
              </p:cNvPr>
              <p:cNvSpPr>
                <a:spLocks noChangeAspect="1"/>
              </p:cNvSpPr>
              <p:nvPr/>
            </p:nvSpPr>
            <p:spPr>
              <a:xfrm>
                <a:off x="3104894" y="160105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45AB1318-CAB8-0996-BE30-34A6758C9ABA}"/>
                  </a:ext>
                </a:extLst>
              </p:cNvPr>
              <p:cNvSpPr>
                <a:spLocks noChangeAspect="1"/>
              </p:cNvSpPr>
              <p:nvPr/>
            </p:nvSpPr>
            <p:spPr>
              <a:xfrm>
                <a:off x="3527938" y="1602476"/>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92752E35-D43E-6841-CDAA-31592B36E655}"/>
                  </a:ext>
                </a:extLst>
              </p:cNvPr>
              <p:cNvSpPr>
                <a:spLocks noChangeAspect="1"/>
              </p:cNvSpPr>
              <p:nvPr/>
            </p:nvSpPr>
            <p:spPr>
              <a:xfrm>
                <a:off x="2687832" y="2087138"/>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3E3761B0-23E1-7084-FD70-BCD1F59A2374}"/>
                  </a:ext>
                </a:extLst>
              </p:cNvPr>
              <p:cNvSpPr>
                <a:spLocks noChangeAspect="1"/>
              </p:cNvSpPr>
              <p:nvPr/>
            </p:nvSpPr>
            <p:spPr>
              <a:xfrm>
                <a:off x="3105859" y="2087138"/>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3DB3350C-C7AF-85F7-F66D-C30EB49BFEFB}"/>
                  </a:ext>
                </a:extLst>
              </p:cNvPr>
              <p:cNvSpPr>
                <a:spLocks noChangeAspect="1"/>
              </p:cNvSpPr>
              <p:nvPr/>
            </p:nvSpPr>
            <p:spPr>
              <a:xfrm>
                <a:off x="3528903" y="2088560"/>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44A66644-91E9-890E-CD39-937942714696}"/>
                  </a:ext>
                </a:extLst>
              </p:cNvPr>
              <p:cNvSpPr>
                <a:spLocks noChangeAspect="1"/>
              </p:cNvSpPr>
              <p:nvPr/>
            </p:nvSpPr>
            <p:spPr>
              <a:xfrm>
                <a:off x="3113844" y="258057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55" name="Straight Arrow Connector 254">
              <a:extLst>
                <a:ext uri="{FF2B5EF4-FFF2-40B4-BE49-F238E27FC236}">
                  <a16:creationId xmlns:a16="http://schemas.microsoft.com/office/drawing/2014/main" id="{9C317275-7EA1-A02A-9F6A-D9594A8C36CE}"/>
                </a:ext>
              </a:extLst>
            </p:cNvPr>
            <p:cNvCxnSpPr/>
            <p:nvPr/>
          </p:nvCxnSpPr>
          <p:spPr>
            <a:xfrm flipH="1">
              <a:off x="3165291" y="2672749"/>
              <a:ext cx="3678" cy="2501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4" name="Picture 3" descr="A puppy sitting in the grass&#10;&#10;AI-generated content may be incorrect.">
            <a:extLst>
              <a:ext uri="{FF2B5EF4-FFF2-40B4-BE49-F238E27FC236}">
                <a16:creationId xmlns:a16="http://schemas.microsoft.com/office/drawing/2014/main" id="{76843E3F-C07B-C865-D98E-4E5007566811}"/>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25266" t="14198" r="28888" b="23016"/>
          <a:stretch>
            <a:fillRect/>
          </a:stretch>
        </p:blipFill>
        <p:spPr>
          <a:xfrm>
            <a:off x="4244822" y="1905108"/>
            <a:ext cx="1170825" cy="1072977"/>
          </a:xfrm>
          <a:prstGeom prst="rect">
            <a:avLst/>
          </a:prstGeom>
          <a:ln w="28575">
            <a:solidFill>
              <a:srgbClr val="414A70"/>
            </a:solidFill>
          </a:ln>
        </p:spPr>
      </p:pic>
      <p:sp>
        <p:nvSpPr>
          <p:cNvPr id="6" name="Arrow: Down 5">
            <a:extLst>
              <a:ext uri="{FF2B5EF4-FFF2-40B4-BE49-F238E27FC236}">
                <a16:creationId xmlns:a16="http://schemas.microsoft.com/office/drawing/2014/main" id="{8E1F2F13-A2E0-F0CD-2D07-31A84FD0093F}"/>
              </a:ext>
            </a:extLst>
          </p:cNvPr>
          <p:cNvSpPr/>
          <p:nvPr/>
        </p:nvSpPr>
        <p:spPr>
          <a:xfrm>
            <a:off x="4743027" y="3043624"/>
            <a:ext cx="152339" cy="192024"/>
          </a:xfrm>
          <a:prstGeom prst="downArrow">
            <a:avLst/>
          </a:prstGeom>
          <a:solidFill>
            <a:srgbClr val="97B8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rgbClr val="97B8FF"/>
                </a:solidFill>
              </a:ln>
              <a:solidFill>
                <a:srgbClr val="97B8FF"/>
              </a:solidFill>
            </a:endParaRPr>
          </a:p>
        </p:txBody>
      </p:sp>
      <p:sp>
        <p:nvSpPr>
          <p:cNvPr id="3" name="TextBox 2">
            <a:extLst>
              <a:ext uri="{FF2B5EF4-FFF2-40B4-BE49-F238E27FC236}">
                <a16:creationId xmlns:a16="http://schemas.microsoft.com/office/drawing/2014/main" id="{A956CCBF-D9FA-D624-E6AC-D9CF8F2972D3}"/>
              </a:ext>
            </a:extLst>
          </p:cNvPr>
          <p:cNvSpPr txBox="1"/>
          <p:nvPr/>
        </p:nvSpPr>
        <p:spPr>
          <a:xfrm>
            <a:off x="5396539" y="2221326"/>
            <a:ext cx="606175" cy="369332"/>
          </a:xfrm>
          <a:prstGeom prst="rect">
            <a:avLst/>
          </a:prstGeom>
          <a:noFill/>
        </p:spPr>
        <p:txBody>
          <a:bodyPr wrap="square" rtlCol="0">
            <a:spAutoFit/>
          </a:bodyPr>
          <a:lstStyle/>
          <a:p>
            <a:r>
              <a:rPr lang="en-GB" b="1"/>
              <a:t>Dog</a:t>
            </a:r>
          </a:p>
        </p:txBody>
      </p:sp>
      <p:sp>
        <p:nvSpPr>
          <p:cNvPr id="5" name="TextBox 4">
            <a:extLst>
              <a:ext uri="{FF2B5EF4-FFF2-40B4-BE49-F238E27FC236}">
                <a16:creationId xmlns:a16="http://schemas.microsoft.com/office/drawing/2014/main" id="{6D3406BB-4D94-FA2A-0D71-09C4C64ED7CF}"/>
              </a:ext>
            </a:extLst>
          </p:cNvPr>
          <p:cNvSpPr txBox="1"/>
          <p:nvPr/>
        </p:nvSpPr>
        <p:spPr>
          <a:xfrm>
            <a:off x="4546249" y="5665344"/>
            <a:ext cx="606175" cy="369332"/>
          </a:xfrm>
          <a:prstGeom prst="rect">
            <a:avLst/>
          </a:prstGeom>
          <a:noFill/>
        </p:spPr>
        <p:txBody>
          <a:bodyPr wrap="square" rtlCol="0">
            <a:spAutoFit/>
          </a:bodyPr>
          <a:lstStyle/>
          <a:p>
            <a:r>
              <a:rPr lang="en-GB" b="1">
                <a:solidFill>
                  <a:srgbClr val="FF0000"/>
                </a:solidFill>
              </a:rPr>
              <a:t>Cat</a:t>
            </a:r>
          </a:p>
        </p:txBody>
      </p:sp>
    </p:spTree>
    <p:extLst>
      <p:ext uri="{BB962C8B-B14F-4D97-AF65-F5344CB8AC3E}">
        <p14:creationId xmlns:p14="http://schemas.microsoft.com/office/powerpoint/2010/main" val="3247753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6" presetClass="emph" presetSubtype="0" fill="hold" nodeType="clickEffect">
                                  <p:stCondLst>
                                    <p:cond delay="0"/>
                                  </p:stCondLst>
                                  <p:childTnLst>
                                    <p:animEffect transition="out" filter="fade">
                                      <p:cBhvr>
                                        <p:cTn id="14" dur="500" tmFilter="0, 0; .2, .5; .8, .5; 1, 0"/>
                                        <p:tgtEl>
                                          <p:spTgt spid="253"/>
                                        </p:tgtEl>
                                      </p:cBhvr>
                                    </p:animEffect>
                                    <p:animScale>
                                      <p:cBhvr>
                                        <p:cTn id="15" dur="250" autoRev="1" fill="hold"/>
                                        <p:tgtEl>
                                          <p:spTgt spid="253"/>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6" presetClass="emph" presetSubtype="0" fill="hold" nodeType="clickEffect">
                                  <p:stCondLst>
                                    <p:cond delay="0"/>
                                  </p:stCondLst>
                                  <p:childTnLst>
                                    <p:animEffect transition="out" filter="fade">
                                      <p:cBhvr>
                                        <p:cTn id="23" dur="500" tmFilter="0, 0; .2, .5; .8, .5; 1, 0"/>
                                        <p:tgtEl>
                                          <p:spTgt spid="253"/>
                                        </p:tgtEl>
                                      </p:cBhvr>
                                    </p:animEffect>
                                    <p:animScale>
                                      <p:cBhvr>
                                        <p:cTn id="24" dur="250" autoRev="1" fill="hold"/>
                                        <p:tgtEl>
                                          <p:spTgt spid="25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CA294-311F-D3E2-783A-8F66217C0E68}"/>
            </a:ext>
          </a:extLst>
        </p:cNvPr>
        <p:cNvGrpSpPr/>
        <p:nvPr/>
      </p:nvGrpSpPr>
      <p:grpSpPr>
        <a:xfrm>
          <a:off x="0" y="0"/>
          <a:ext cx="0" cy="0"/>
          <a:chOff x="0" y="0"/>
          <a:chExt cx="0" cy="0"/>
        </a:xfrm>
      </p:grpSpPr>
      <p:sp>
        <p:nvSpPr>
          <p:cNvPr id="158" name="Rectangle 157">
            <a:extLst>
              <a:ext uri="{FF2B5EF4-FFF2-40B4-BE49-F238E27FC236}">
                <a16:creationId xmlns:a16="http://schemas.microsoft.com/office/drawing/2014/main" id="{0D9A145C-9DFC-0FA0-BBAC-D486CCFE32B1}"/>
              </a:ext>
            </a:extLst>
          </p:cNvPr>
          <p:cNvSpPr/>
          <p:nvPr/>
        </p:nvSpPr>
        <p:spPr>
          <a:xfrm>
            <a:off x="3571338" y="484632"/>
            <a:ext cx="2384039" cy="5806440"/>
          </a:xfrm>
          <a:prstGeom prst="rect">
            <a:avLst/>
          </a:prstGeom>
          <a:solidFill>
            <a:srgbClr val="7F7F7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6EAA09F-5436-48EC-4063-7624654D3906}"/>
              </a:ext>
            </a:extLst>
          </p:cNvPr>
          <p:cNvSpPr/>
          <p:nvPr/>
        </p:nvSpPr>
        <p:spPr>
          <a:xfrm>
            <a:off x="731520" y="475488"/>
            <a:ext cx="2384039" cy="5806440"/>
          </a:xfrm>
          <a:prstGeom prst="rect">
            <a:avLst/>
          </a:prstGeom>
          <a:solidFill>
            <a:srgbClr val="7F7F7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Down 19">
            <a:extLst>
              <a:ext uri="{FF2B5EF4-FFF2-40B4-BE49-F238E27FC236}">
                <a16:creationId xmlns:a16="http://schemas.microsoft.com/office/drawing/2014/main" id="{EA4FAC8D-B8E2-C39D-0C34-FA455F1A0818}"/>
              </a:ext>
            </a:extLst>
          </p:cNvPr>
          <p:cNvSpPr/>
          <p:nvPr/>
        </p:nvSpPr>
        <p:spPr>
          <a:xfrm>
            <a:off x="1873688" y="3057081"/>
            <a:ext cx="152339" cy="192024"/>
          </a:xfrm>
          <a:prstGeom prst="downArrow">
            <a:avLst/>
          </a:prstGeom>
          <a:solidFill>
            <a:srgbClr val="97B8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rgbClr val="97B8FF"/>
                </a:solidFill>
              </a:ln>
              <a:solidFill>
                <a:srgbClr val="97B8FF"/>
              </a:solidFill>
            </a:endParaRPr>
          </a:p>
        </p:txBody>
      </p:sp>
      <p:sp>
        <p:nvSpPr>
          <p:cNvPr id="23" name="TextBox 22">
            <a:extLst>
              <a:ext uri="{FF2B5EF4-FFF2-40B4-BE49-F238E27FC236}">
                <a16:creationId xmlns:a16="http://schemas.microsoft.com/office/drawing/2014/main" id="{65A6573C-A0A7-5702-D078-91012FDB968C}"/>
              </a:ext>
            </a:extLst>
          </p:cNvPr>
          <p:cNvSpPr txBox="1"/>
          <p:nvPr/>
        </p:nvSpPr>
        <p:spPr>
          <a:xfrm>
            <a:off x="3948699" y="546170"/>
            <a:ext cx="1670243" cy="523220"/>
          </a:xfrm>
          <a:prstGeom prst="rect">
            <a:avLst/>
          </a:prstGeom>
          <a:noFill/>
        </p:spPr>
        <p:txBody>
          <a:bodyPr wrap="square" rtlCol="0">
            <a:spAutoFit/>
          </a:bodyPr>
          <a:lstStyle/>
          <a:p>
            <a:r>
              <a:rPr lang="en-GB" sz="2800">
                <a:solidFill>
                  <a:schemeClr val="bg1"/>
                </a:solidFill>
                <a:latin typeface="Epilogue" panose="020B0604020202020204"/>
              </a:rPr>
              <a:t>TRAINING</a:t>
            </a:r>
          </a:p>
        </p:txBody>
      </p:sp>
      <p:sp>
        <p:nvSpPr>
          <p:cNvPr id="24" name="TextBox 23">
            <a:extLst>
              <a:ext uri="{FF2B5EF4-FFF2-40B4-BE49-F238E27FC236}">
                <a16:creationId xmlns:a16="http://schemas.microsoft.com/office/drawing/2014/main" id="{F47F9569-AC63-9F16-D808-509DA93FADC8}"/>
              </a:ext>
            </a:extLst>
          </p:cNvPr>
          <p:cNvSpPr txBox="1"/>
          <p:nvPr/>
        </p:nvSpPr>
        <p:spPr>
          <a:xfrm>
            <a:off x="9389489" y="576072"/>
            <a:ext cx="3199898" cy="523220"/>
          </a:xfrm>
          <a:prstGeom prst="rect">
            <a:avLst/>
          </a:prstGeom>
          <a:noFill/>
        </p:spPr>
        <p:txBody>
          <a:bodyPr wrap="square" rtlCol="0">
            <a:spAutoFit/>
          </a:bodyPr>
          <a:lstStyle/>
          <a:p>
            <a:r>
              <a:rPr lang="en-GB" sz="2800">
                <a:solidFill>
                  <a:schemeClr val="bg1"/>
                </a:solidFill>
                <a:latin typeface="Epilogue" panose="020B0604020202020204"/>
              </a:rPr>
              <a:t>INFERENCE</a:t>
            </a:r>
          </a:p>
        </p:txBody>
      </p:sp>
      <p:sp>
        <p:nvSpPr>
          <p:cNvPr id="50" name="Arrow: Right 49">
            <a:extLst>
              <a:ext uri="{FF2B5EF4-FFF2-40B4-BE49-F238E27FC236}">
                <a16:creationId xmlns:a16="http://schemas.microsoft.com/office/drawing/2014/main" id="{886CACB9-C018-3498-0B8C-50F4B0A9E2F8}"/>
              </a:ext>
            </a:extLst>
          </p:cNvPr>
          <p:cNvSpPr/>
          <p:nvPr/>
        </p:nvSpPr>
        <p:spPr>
          <a:xfrm>
            <a:off x="2980575" y="3808429"/>
            <a:ext cx="863767" cy="3205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cat lying on a basket&#10;&#10;AI-generated content may be incorrect.">
            <a:extLst>
              <a:ext uri="{FF2B5EF4-FFF2-40B4-BE49-F238E27FC236}">
                <a16:creationId xmlns:a16="http://schemas.microsoft.com/office/drawing/2014/main" id="{4E099B04-FCB3-A211-7970-3D2E4E69056D}"/>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385411" y="1905108"/>
            <a:ext cx="1128892" cy="1072977"/>
          </a:xfrm>
          <a:prstGeom prst="rect">
            <a:avLst/>
          </a:prstGeom>
          <a:ln w="28575">
            <a:solidFill>
              <a:srgbClr val="414A70"/>
            </a:solidFill>
          </a:ln>
        </p:spPr>
      </p:pic>
      <p:sp>
        <p:nvSpPr>
          <p:cNvPr id="65" name="Shape 1">
            <a:extLst>
              <a:ext uri="{FF2B5EF4-FFF2-40B4-BE49-F238E27FC236}">
                <a16:creationId xmlns:a16="http://schemas.microsoft.com/office/drawing/2014/main" id="{D35C1571-1039-4633-8DA4-1A3D71CAC2B5}"/>
              </a:ext>
            </a:extLst>
          </p:cNvPr>
          <p:cNvSpPr/>
          <p:nvPr/>
        </p:nvSpPr>
        <p:spPr>
          <a:xfrm>
            <a:off x="918334" y="1036567"/>
            <a:ext cx="1993392" cy="705653"/>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66" name="Text 8">
            <a:extLst>
              <a:ext uri="{FF2B5EF4-FFF2-40B4-BE49-F238E27FC236}">
                <a16:creationId xmlns:a16="http://schemas.microsoft.com/office/drawing/2014/main" id="{000B292C-D033-D62A-002F-95765F6CA6C6}"/>
              </a:ext>
            </a:extLst>
          </p:cNvPr>
          <p:cNvSpPr/>
          <p:nvPr/>
        </p:nvSpPr>
        <p:spPr>
          <a:xfrm>
            <a:off x="1067584" y="1007990"/>
            <a:ext cx="1694891" cy="705653"/>
          </a:xfrm>
          <a:prstGeom prst="rect">
            <a:avLst/>
          </a:prstGeom>
          <a:noFill/>
          <a:ln/>
        </p:spPr>
        <p:txBody>
          <a:bodyPr wrap="square" lIns="0" tIns="0" rIns="0" bIns="0" rtlCol="0" anchor="t"/>
          <a:lstStyle/>
          <a:p>
            <a:pPr algn="ctr">
              <a:lnSpc>
                <a:spcPts val="2650"/>
              </a:lnSpc>
              <a:buSzPct val="100000"/>
            </a:pPr>
            <a:r>
              <a:rPr lang="en-US">
                <a:solidFill>
                  <a:srgbClr val="EBECEF"/>
                </a:solidFill>
                <a:latin typeface="Calibri" panose="020F0502020204030204" pitchFamily="34" charset="0"/>
                <a:ea typeface="Calibri" panose="020F0502020204030204" pitchFamily="34" charset="0"/>
                <a:cs typeface="Calibri" panose="020F0502020204030204" pitchFamily="34" charset="0"/>
              </a:rPr>
              <a:t>Untrained Neural Network</a:t>
            </a:r>
          </a:p>
        </p:txBody>
      </p:sp>
      <p:sp>
        <p:nvSpPr>
          <p:cNvPr id="67" name="TextBox 66">
            <a:extLst>
              <a:ext uri="{FF2B5EF4-FFF2-40B4-BE49-F238E27FC236}">
                <a16:creationId xmlns:a16="http://schemas.microsoft.com/office/drawing/2014/main" id="{A34FADF4-C151-8F5B-75F2-B604F437663A}"/>
              </a:ext>
            </a:extLst>
          </p:cNvPr>
          <p:cNvSpPr txBox="1"/>
          <p:nvPr/>
        </p:nvSpPr>
        <p:spPr>
          <a:xfrm>
            <a:off x="1144444" y="547496"/>
            <a:ext cx="1670243" cy="523220"/>
          </a:xfrm>
          <a:prstGeom prst="rect">
            <a:avLst/>
          </a:prstGeom>
          <a:noFill/>
        </p:spPr>
        <p:txBody>
          <a:bodyPr wrap="square" rtlCol="0">
            <a:spAutoFit/>
          </a:bodyPr>
          <a:lstStyle/>
          <a:p>
            <a:r>
              <a:rPr lang="en-GB" sz="2800">
                <a:solidFill>
                  <a:schemeClr val="bg1"/>
                </a:solidFill>
                <a:latin typeface="Epilogue" panose="020B0604020202020204"/>
              </a:rPr>
              <a:t>TRAINING</a:t>
            </a:r>
          </a:p>
        </p:txBody>
      </p:sp>
      <p:sp>
        <p:nvSpPr>
          <p:cNvPr id="251" name="Shape 1">
            <a:extLst>
              <a:ext uri="{FF2B5EF4-FFF2-40B4-BE49-F238E27FC236}">
                <a16:creationId xmlns:a16="http://schemas.microsoft.com/office/drawing/2014/main" id="{0FEEDFB6-30F0-C0BF-E6D2-6B4C7CDC5DF8}"/>
              </a:ext>
            </a:extLst>
          </p:cNvPr>
          <p:cNvSpPr/>
          <p:nvPr/>
        </p:nvSpPr>
        <p:spPr>
          <a:xfrm>
            <a:off x="3746331" y="1036567"/>
            <a:ext cx="1993392" cy="705653"/>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252" name="Text 8">
            <a:extLst>
              <a:ext uri="{FF2B5EF4-FFF2-40B4-BE49-F238E27FC236}">
                <a16:creationId xmlns:a16="http://schemas.microsoft.com/office/drawing/2014/main" id="{D72E1757-CE32-BB96-044A-9B182F568655}"/>
              </a:ext>
            </a:extLst>
          </p:cNvPr>
          <p:cNvSpPr/>
          <p:nvPr/>
        </p:nvSpPr>
        <p:spPr>
          <a:xfrm>
            <a:off x="3895581" y="1007990"/>
            <a:ext cx="1694891" cy="705653"/>
          </a:xfrm>
          <a:prstGeom prst="rect">
            <a:avLst/>
          </a:prstGeom>
          <a:noFill/>
          <a:ln/>
        </p:spPr>
        <p:txBody>
          <a:bodyPr wrap="square" lIns="0" tIns="0" rIns="0" bIns="0" rtlCol="0" anchor="t"/>
          <a:lstStyle/>
          <a:p>
            <a:pPr algn="ctr">
              <a:lnSpc>
                <a:spcPts val="2650"/>
              </a:lnSpc>
              <a:buSzPct val="100000"/>
            </a:pPr>
            <a:r>
              <a:rPr lang="en-US">
                <a:solidFill>
                  <a:srgbClr val="EBECEF"/>
                </a:solidFill>
                <a:latin typeface="Calibri" panose="020F0502020204030204" pitchFamily="34" charset="0"/>
                <a:ea typeface="Calibri" panose="020F0502020204030204" pitchFamily="34" charset="0"/>
                <a:cs typeface="Calibri" panose="020F0502020204030204" pitchFamily="34" charset="0"/>
              </a:rPr>
              <a:t>Partially trained Neural Network</a:t>
            </a:r>
          </a:p>
        </p:txBody>
      </p:sp>
      <p:sp>
        <p:nvSpPr>
          <p:cNvPr id="15" name="Arrow: Down 14">
            <a:extLst>
              <a:ext uri="{FF2B5EF4-FFF2-40B4-BE49-F238E27FC236}">
                <a16:creationId xmlns:a16="http://schemas.microsoft.com/office/drawing/2014/main" id="{F0F1390A-A3AA-62ED-F91F-93F756969CCD}"/>
              </a:ext>
            </a:extLst>
          </p:cNvPr>
          <p:cNvSpPr/>
          <p:nvPr/>
        </p:nvSpPr>
        <p:spPr>
          <a:xfrm>
            <a:off x="4743027" y="3043624"/>
            <a:ext cx="152339" cy="192024"/>
          </a:xfrm>
          <a:prstGeom prst="downArrow">
            <a:avLst/>
          </a:prstGeom>
          <a:solidFill>
            <a:srgbClr val="97B8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rgbClr val="97B8FF"/>
                </a:solidFill>
              </a:ln>
              <a:solidFill>
                <a:srgbClr val="97B8FF"/>
              </a:solidFill>
            </a:endParaRPr>
          </a:p>
        </p:txBody>
      </p:sp>
      <p:pic>
        <p:nvPicPr>
          <p:cNvPr id="62" name="Picture 61" descr="A dog with its mouth open&#10;&#10;AI-generated content may be incorrect.">
            <a:extLst>
              <a:ext uri="{FF2B5EF4-FFF2-40B4-BE49-F238E27FC236}">
                <a16:creationId xmlns:a16="http://schemas.microsoft.com/office/drawing/2014/main" id="{FB79E379-09D2-7E2C-CAE3-ACD170BDCB37}"/>
              </a:ext>
            </a:extLst>
          </p:cNvPr>
          <p:cNvPicPr>
            <a:picLocks noChangeAspect="1"/>
          </p:cNvPicPr>
          <p:nvPr/>
        </p:nvPicPr>
        <p:blipFill>
          <a:blip r:embed="rId5"/>
          <a:srcRect l="13534" r="16449"/>
          <a:stretch>
            <a:fillRect/>
          </a:stretch>
        </p:blipFill>
        <p:spPr>
          <a:xfrm>
            <a:off x="4245697" y="1879297"/>
            <a:ext cx="1166564" cy="1110738"/>
          </a:xfrm>
          <a:prstGeom prst="rect">
            <a:avLst/>
          </a:prstGeom>
          <a:ln w="28575">
            <a:solidFill>
              <a:srgbClr val="414A70"/>
            </a:solidFill>
          </a:ln>
        </p:spPr>
      </p:pic>
      <p:grpSp>
        <p:nvGrpSpPr>
          <p:cNvPr id="63" name="Group 62">
            <a:extLst>
              <a:ext uri="{FF2B5EF4-FFF2-40B4-BE49-F238E27FC236}">
                <a16:creationId xmlns:a16="http://schemas.microsoft.com/office/drawing/2014/main" id="{AC47FFB1-C1E4-74A6-EA88-A65D832E9EE1}"/>
              </a:ext>
            </a:extLst>
          </p:cNvPr>
          <p:cNvGrpSpPr/>
          <p:nvPr/>
        </p:nvGrpSpPr>
        <p:grpSpPr>
          <a:xfrm>
            <a:off x="1305118" y="3363892"/>
            <a:ext cx="1219821" cy="2252177"/>
            <a:chOff x="2549411" y="670751"/>
            <a:chExt cx="1219821" cy="2252177"/>
          </a:xfrm>
        </p:grpSpPr>
        <p:grpSp>
          <p:nvGrpSpPr>
            <p:cNvPr id="64" name="Group 63">
              <a:extLst>
                <a:ext uri="{FF2B5EF4-FFF2-40B4-BE49-F238E27FC236}">
                  <a16:creationId xmlns:a16="http://schemas.microsoft.com/office/drawing/2014/main" id="{4B42928D-9E92-D286-EDC9-6A2DD3FF5289}"/>
                </a:ext>
              </a:extLst>
            </p:cNvPr>
            <p:cNvGrpSpPr/>
            <p:nvPr/>
          </p:nvGrpSpPr>
          <p:grpSpPr>
            <a:xfrm>
              <a:off x="2549411" y="670751"/>
              <a:ext cx="1219821" cy="2008840"/>
              <a:chOff x="2549411" y="670751"/>
              <a:chExt cx="1219821" cy="2008840"/>
            </a:xfrm>
          </p:grpSpPr>
          <p:cxnSp>
            <p:nvCxnSpPr>
              <p:cNvPr id="69" name="Straight Connector 68">
                <a:extLst>
                  <a:ext uri="{FF2B5EF4-FFF2-40B4-BE49-F238E27FC236}">
                    <a16:creationId xmlns:a16="http://schemas.microsoft.com/office/drawing/2014/main" id="{E8E8FBD6-5919-A0E8-CE0F-886DF7E88573}"/>
                  </a:ext>
                </a:extLst>
              </p:cNvPr>
              <p:cNvCxnSpPr>
                <a:cxnSpLocks/>
              </p:cNvCxnSpPr>
              <p:nvPr/>
            </p:nvCxnSpPr>
            <p:spPr>
              <a:xfrm flipH="1" flipV="1">
                <a:off x="3161375" y="2133712"/>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CBE93A6-F1D7-90E5-EBB2-3E098358328D}"/>
                  </a:ext>
                </a:extLst>
              </p:cNvPr>
              <p:cNvCxnSpPr>
                <a:cxnSpLocks/>
              </p:cNvCxnSpPr>
              <p:nvPr/>
            </p:nvCxnSpPr>
            <p:spPr>
              <a:xfrm flipH="1" flipV="1">
                <a:off x="2598959" y="712101"/>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64E14439-B96D-1128-05BB-F010C2268156}"/>
                  </a:ext>
                </a:extLst>
              </p:cNvPr>
              <p:cNvCxnSpPr>
                <a:cxnSpLocks/>
                <a:stCxn id="105" idx="4"/>
              </p:cNvCxnSpPr>
              <p:nvPr/>
            </p:nvCxnSpPr>
            <p:spPr>
              <a:xfrm flipH="1" flipV="1">
                <a:off x="2735349" y="1169301"/>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EEAD2F5-F305-3F93-0A8A-0509E9B1E48D}"/>
                  </a:ext>
                </a:extLst>
              </p:cNvPr>
              <p:cNvCxnSpPr>
                <a:cxnSpLocks/>
              </p:cNvCxnSpPr>
              <p:nvPr/>
            </p:nvCxnSpPr>
            <p:spPr>
              <a:xfrm flipV="1">
                <a:off x="2739468" y="720261"/>
                <a:ext cx="132347"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Oval 72">
                <a:extLst>
                  <a:ext uri="{FF2B5EF4-FFF2-40B4-BE49-F238E27FC236}">
                    <a16:creationId xmlns:a16="http://schemas.microsoft.com/office/drawing/2014/main" id="{8E4737E3-1136-02F1-755E-243DDFEA0898}"/>
                  </a:ext>
                </a:extLst>
              </p:cNvPr>
              <p:cNvSpPr>
                <a:spLocks noChangeAspect="1"/>
              </p:cNvSpPr>
              <p:nvPr/>
            </p:nvSpPr>
            <p:spPr>
              <a:xfrm>
                <a:off x="2549411"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64492EDB-E050-D054-CB11-656F2259A948}"/>
                  </a:ext>
                </a:extLst>
              </p:cNvPr>
              <p:cNvSpPr>
                <a:spLocks noChangeAspect="1"/>
              </p:cNvSpPr>
              <p:nvPr/>
            </p:nvSpPr>
            <p:spPr>
              <a:xfrm>
                <a:off x="2829066"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Straight Connector 74">
                <a:extLst>
                  <a:ext uri="{FF2B5EF4-FFF2-40B4-BE49-F238E27FC236}">
                    <a16:creationId xmlns:a16="http://schemas.microsoft.com/office/drawing/2014/main" id="{D9E6E79A-6394-38C5-4F60-D8AFCC51D2FF}"/>
                  </a:ext>
                </a:extLst>
              </p:cNvPr>
              <p:cNvCxnSpPr>
                <a:cxnSpLocks/>
              </p:cNvCxnSpPr>
              <p:nvPr/>
            </p:nvCxnSpPr>
            <p:spPr>
              <a:xfrm flipH="1" flipV="1">
                <a:off x="3016986" y="712101"/>
                <a:ext cx="144379" cy="4812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D0C7D2A8-3E2C-7415-1BB8-AA6B6F8D6359}"/>
                  </a:ext>
                </a:extLst>
              </p:cNvPr>
              <p:cNvCxnSpPr>
                <a:cxnSpLocks/>
              </p:cNvCxnSpPr>
              <p:nvPr/>
            </p:nvCxnSpPr>
            <p:spPr>
              <a:xfrm flipV="1">
                <a:off x="3157495" y="720261"/>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Oval 76">
                <a:extLst>
                  <a:ext uri="{FF2B5EF4-FFF2-40B4-BE49-F238E27FC236}">
                    <a16:creationId xmlns:a16="http://schemas.microsoft.com/office/drawing/2014/main" id="{B433EE92-4194-2682-AC48-7EBF2546F8FF}"/>
                  </a:ext>
                </a:extLst>
              </p:cNvPr>
              <p:cNvSpPr>
                <a:spLocks noChangeAspect="1"/>
              </p:cNvSpPr>
              <p:nvPr/>
            </p:nvSpPr>
            <p:spPr>
              <a:xfrm>
                <a:off x="2967438"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77657853-8E98-0A85-5913-82443ADE5E5C}"/>
                  </a:ext>
                </a:extLst>
              </p:cNvPr>
              <p:cNvSpPr>
                <a:spLocks noChangeAspect="1"/>
              </p:cNvSpPr>
              <p:nvPr/>
            </p:nvSpPr>
            <p:spPr>
              <a:xfrm>
                <a:off x="3247093"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9" name="Straight Connector 78">
                <a:extLst>
                  <a:ext uri="{FF2B5EF4-FFF2-40B4-BE49-F238E27FC236}">
                    <a16:creationId xmlns:a16="http://schemas.microsoft.com/office/drawing/2014/main" id="{FC82DDD3-3840-5F32-C4BB-9B772B010FCB}"/>
                  </a:ext>
                </a:extLst>
              </p:cNvPr>
              <p:cNvCxnSpPr>
                <a:cxnSpLocks/>
              </p:cNvCxnSpPr>
              <p:nvPr/>
            </p:nvCxnSpPr>
            <p:spPr>
              <a:xfrm flipH="1" flipV="1">
                <a:off x="3440030" y="713523"/>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22E0E196-B47B-392A-36AB-D18E43065F75}"/>
                  </a:ext>
                </a:extLst>
              </p:cNvPr>
              <p:cNvCxnSpPr>
                <a:cxnSpLocks/>
              </p:cNvCxnSpPr>
              <p:nvPr/>
            </p:nvCxnSpPr>
            <p:spPr>
              <a:xfrm flipV="1">
                <a:off x="3580539" y="721683"/>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Oval 80">
                <a:extLst>
                  <a:ext uri="{FF2B5EF4-FFF2-40B4-BE49-F238E27FC236}">
                    <a16:creationId xmlns:a16="http://schemas.microsoft.com/office/drawing/2014/main" id="{F1016B4D-2020-F2CB-9BD2-AE202DDAE4E0}"/>
                  </a:ext>
                </a:extLst>
              </p:cNvPr>
              <p:cNvSpPr>
                <a:spLocks noChangeAspect="1"/>
              </p:cNvSpPr>
              <p:nvPr/>
            </p:nvSpPr>
            <p:spPr>
              <a:xfrm>
                <a:off x="3390482" y="672173"/>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77B8FB1F-79E6-D644-9A21-69FFDA32881D}"/>
                  </a:ext>
                </a:extLst>
              </p:cNvPr>
              <p:cNvSpPr>
                <a:spLocks noChangeAspect="1"/>
              </p:cNvSpPr>
              <p:nvPr/>
            </p:nvSpPr>
            <p:spPr>
              <a:xfrm>
                <a:off x="3670137" y="672173"/>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3" name="Straight Connector 82">
                <a:extLst>
                  <a:ext uri="{FF2B5EF4-FFF2-40B4-BE49-F238E27FC236}">
                    <a16:creationId xmlns:a16="http://schemas.microsoft.com/office/drawing/2014/main" id="{E0CBD8D5-6746-7C5F-AF75-362F8F849BAE}"/>
                  </a:ext>
                </a:extLst>
              </p:cNvPr>
              <p:cNvCxnSpPr>
                <a:cxnSpLocks/>
                <a:stCxn id="105" idx="3"/>
              </p:cNvCxnSpPr>
              <p:nvPr/>
            </p:nvCxnSpPr>
            <p:spPr>
              <a:xfrm flipV="1">
                <a:off x="2701379" y="1185621"/>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1391BBB2-0DA3-0F72-26F4-7C4D8BA4F0AD}"/>
                  </a:ext>
                </a:extLst>
              </p:cNvPr>
              <p:cNvCxnSpPr>
                <a:cxnSpLocks/>
              </p:cNvCxnSpPr>
              <p:nvPr/>
            </p:nvCxnSpPr>
            <p:spPr>
              <a:xfrm flipH="1" flipV="1">
                <a:off x="3153483" y="1162719"/>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6ABE60F8-2B4E-AB34-481E-33F764C40CD3}"/>
                  </a:ext>
                </a:extLst>
              </p:cNvPr>
              <p:cNvCxnSpPr>
                <a:cxnSpLocks/>
              </p:cNvCxnSpPr>
              <p:nvPr/>
            </p:nvCxnSpPr>
            <p:spPr>
              <a:xfrm flipV="1">
                <a:off x="3119513" y="1179039"/>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E6947478-CD79-2999-694E-982EC73524A9}"/>
                  </a:ext>
                </a:extLst>
              </p:cNvPr>
              <p:cNvCxnSpPr>
                <a:cxnSpLocks/>
              </p:cNvCxnSpPr>
              <p:nvPr/>
            </p:nvCxnSpPr>
            <p:spPr>
              <a:xfrm flipH="1" flipV="1">
                <a:off x="3575454" y="1160554"/>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D841EB9E-6310-8BDE-5001-228B226162F1}"/>
                  </a:ext>
                </a:extLst>
              </p:cNvPr>
              <p:cNvCxnSpPr>
                <a:cxnSpLocks/>
              </p:cNvCxnSpPr>
              <p:nvPr/>
            </p:nvCxnSpPr>
            <p:spPr>
              <a:xfrm flipH="1" flipV="1">
                <a:off x="3131628" y="1161637"/>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E473AED8-F696-EDAD-B266-C92CB65947AF}"/>
                  </a:ext>
                </a:extLst>
              </p:cNvPr>
              <p:cNvCxnSpPr>
                <a:cxnSpLocks/>
              </p:cNvCxnSpPr>
              <p:nvPr/>
            </p:nvCxnSpPr>
            <p:spPr>
              <a:xfrm flipH="1" flipV="1">
                <a:off x="2715610" y="1150612"/>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9BBE3C1E-A6C8-33EF-3942-38C3E78E21B7}"/>
                  </a:ext>
                </a:extLst>
              </p:cNvPr>
              <p:cNvCxnSpPr>
                <a:cxnSpLocks/>
                <a:stCxn id="107" idx="5"/>
              </p:cNvCxnSpPr>
              <p:nvPr/>
            </p:nvCxnSpPr>
            <p:spPr>
              <a:xfrm flipH="1" flipV="1">
                <a:off x="2739070" y="1172449"/>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8EDFE613-9FAE-A1A1-B84D-32A30F458571}"/>
                  </a:ext>
                </a:extLst>
              </p:cNvPr>
              <p:cNvCxnSpPr>
                <a:cxnSpLocks/>
              </p:cNvCxnSpPr>
              <p:nvPr/>
            </p:nvCxnSpPr>
            <p:spPr>
              <a:xfrm flipV="1">
                <a:off x="2757584" y="1175514"/>
                <a:ext cx="819562" cy="464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D9E966AC-EF22-2FD1-3D71-E40846EA0500}"/>
                  </a:ext>
                </a:extLst>
              </p:cNvPr>
              <p:cNvCxnSpPr>
                <a:cxnSpLocks/>
                <a:stCxn id="108" idx="4"/>
              </p:cNvCxnSpPr>
              <p:nvPr/>
            </p:nvCxnSpPr>
            <p:spPr>
              <a:xfrm flipH="1" flipV="1">
                <a:off x="2736314" y="1655385"/>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DEA6F8C-39B0-9A58-E247-661468F63991}"/>
                  </a:ext>
                </a:extLst>
              </p:cNvPr>
              <p:cNvCxnSpPr>
                <a:cxnSpLocks/>
                <a:stCxn id="108" idx="3"/>
              </p:cNvCxnSpPr>
              <p:nvPr/>
            </p:nvCxnSpPr>
            <p:spPr>
              <a:xfrm flipV="1">
                <a:off x="2702344" y="1671705"/>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AA58E2EF-9D0B-0068-952F-A2FB5C9949C8}"/>
                  </a:ext>
                </a:extLst>
              </p:cNvPr>
              <p:cNvCxnSpPr>
                <a:cxnSpLocks/>
              </p:cNvCxnSpPr>
              <p:nvPr/>
            </p:nvCxnSpPr>
            <p:spPr>
              <a:xfrm flipH="1" flipV="1">
                <a:off x="3154448" y="1648803"/>
                <a:ext cx="1066" cy="5307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86ABC9DB-527C-6AFA-108E-9E78836292ED}"/>
                  </a:ext>
                </a:extLst>
              </p:cNvPr>
              <p:cNvCxnSpPr>
                <a:cxnSpLocks/>
              </p:cNvCxnSpPr>
              <p:nvPr/>
            </p:nvCxnSpPr>
            <p:spPr>
              <a:xfrm flipV="1">
                <a:off x="3120478" y="1665123"/>
                <a:ext cx="451474" cy="4999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D8AFD034-C504-8218-41EF-7CC959649A6E}"/>
                  </a:ext>
                </a:extLst>
              </p:cNvPr>
              <p:cNvCxnSpPr>
                <a:cxnSpLocks/>
              </p:cNvCxnSpPr>
              <p:nvPr/>
            </p:nvCxnSpPr>
            <p:spPr>
              <a:xfrm flipH="1" flipV="1">
                <a:off x="3576419" y="1646638"/>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DAD5B7C7-6733-5B01-5F1C-B09F0712C7CE}"/>
                  </a:ext>
                </a:extLst>
              </p:cNvPr>
              <p:cNvCxnSpPr>
                <a:cxnSpLocks/>
              </p:cNvCxnSpPr>
              <p:nvPr/>
            </p:nvCxnSpPr>
            <p:spPr>
              <a:xfrm flipH="1" flipV="1">
                <a:off x="3132593" y="1647721"/>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3C89ED8B-BAFE-9D1B-DC47-5C227353C360}"/>
                  </a:ext>
                </a:extLst>
              </p:cNvPr>
              <p:cNvCxnSpPr>
                <a:cxnSpLocks/>
              </p:cNvCxnSpPr>
              <p:nvPr/>
            </p:nvCxnSpPr>
            <p:spPr>
              <a:xfrm flipH="1" flipV="1">
                <a:off x="2716575" y="1636696"/>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12E0E92B-B09C-EFD1-A5FB-D5471F0BE9F8}"/>
                  </a:ext>
                </a:extLst>
              </p:cNvPr>
              <p:cNvCxnSpPr>
                <a:cxnSpLocks/>
                <a:stCxn id="110" idx="5"/>
              </p:cNvCxnSpPr>
              <p:nvPr/>
            </p:nvCxnSpPr>
            <p:spPr>
              <a:xfrm flipH="1" flipV="1">
                <a:off x="2740035" y="1658533"/>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9C1F212B-692F-5D9B-86BE-1371519E891D}"/>
                  </a:ext>
                </a:extLst>
              </p:cNvPr>
              <p:cNvCxnSpPr>
                <a:cxnSpLocks/>
              </p:cNvCxnSpPr>
              <p:nvPr/>
            </p:nvCxnSpPr>
            <p:spPr>
              <a:xfrm flipV="1">
                <a:off x="2758549" y="1661598"/>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9B380764-16DE-8598-CB9B-D0E5C41EA971}"/>
                  </a:ext>
                </a:extLst>
              </p:cNvPr>
              <p:cNvCxnSpPr>
                <a:cxnSpLocks/>
                <a:stCxn id="111" idx="7"/>
                <a:endCxn id="110" idx="4"/>
              </p:cNvCxnSpPr>
              <p:nvPr/>
            </p:nvCxnSpPr>
            <p:spPr>
              <a:xfrm flipV="1">
                <a:off x="3198427" y="2187580"/>
                <a:ext cx="380024" cy="4074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0327E2E-826B-76BC-6050-D259DDD9D8A2}"/>
                  </a:ext>
                </a:extLst>
              </p:cNvPr>
              <p:cNvCxnSpPr>
                <a:cxnSpLocks/>
                <a:stCxn id="111" idx="1"/>
                <a:endCxn id="108" idx="4"/>
              </p:cNvCxnSpPr>
              <p:nvPr/>
            </p:nvCxnSpPr>
            <p:spPr>
              <a:xfrm flipH="1" flipV="1">
                <a:off x="2737380" y="2186158"/>
                <a:ext cx="390976" cy="4089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Oval 101">
                <a:extLst>
                  <a:ext uri="{FF2B5EF4-FFF2-40B4-BE49-F238E27FC236}">
                    <a16:creationId xmlns:a16="http://schemas.microsoft.com/office/drawing/2014/main" id="{3C632B89-0592-1AD4-507E-6ED8923064C9}"/>
                  </a:ext>
                </a:extLst>
              </p:cNvPr>
              <p:cNvSpPr>
                <a:spLocks noChangeAspect="1"/>
              </p:cNvSpPr>
              <p:nvPr/>
            </p:nvSpPr>
            <p:spPr>
              <a:xfrm>
                <a:off x="2686867" y="111979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a:extLst>
                  <a:ext uri="{FF2B5EF4-FFF2-40B4-BE49-F238E27FC236}">
                    <a16:creationId xmlns:a16="http://schemas.microsoft.com/office/drawing/2014/main" id="{85A7B01B-C15D-ADEA-88ED-EAC453E8DC51}"/>
                  </a:ext>
                </a:extLst>
              </p:cNvPr>
              <p:cNvSpPr>
                <a:spLocks noChangeAspect="1"/>
              </p:cNvSpPr>
              <p:nvPr/>
            </p:nvSpPr>
            <p:spPr>
              <a:xfrm>
                <a:off x="3104894" y="111979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6DAC130F-5304-E3BE-D307-39B82C884CC0}"/>
                  </a:ext>
                </a:extLst>
              </p:cNvPr>
              <p:cNvSpPr>
                <a:spLocks noChangeAspect="1"/>
              </p:cNvSpPr>
              <p:nvPr/>
            </p:nvSpPr>
            <p:spPr>
              <a:xfrm>
                <a:off x="3527938" y="112121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4C929223-BBDB-198D-3276-54E34A2FF745}"/>
                  </a:ext>
                </a:extLst>
              </p:cNvPr>
              <p:cNvSpPr>
                <a:spLocks noChangeAspect="1"/>
              </p:cNvSpPr>
              <p:nvPr/>
            </p:nvSpPr>
            <p:spPr>
              <a:xfrm>
                <a:off x="2686867" y="160105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927846C7-215F-CBC8-DBD2-E0C0D716AA9F}"/>
                  </a:ext>
                </a:extLst>
              </p:cNvPr>
              <p:cNvSpPr>
                <a:spLocks noChangeAspect="1"/>
              </p:cNvSpPr>
              <p:nvPr/>
            </p:nvSpPr>
            <p:spPr>
              <a:xfrm>
                <a:off x="3104894" y="160105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E8DD839E-8E62-B389-A42D-7674AB418FEA}"/>
                  </a:ext>
                </a:extLst>
              </p:cNvPr>
              <p:cNvSpPr>
                <a:spLocks noChangeAspect="1"/>
              </p:cNvSpPr>
              <p:nvPr/>
            </p:nvSpPr>
            <p:spPr>
              <a:xfrm>
                <a:off x="3527938" y="1602476"/>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247DB820-455F-4788-36CB-1803D61679C8}"/>
                  </a:ext>
                </a:extLst>
              </p:cNvPr>
              <p:cNvSpPr>
                <a:spLocks noChangeAspect="1"/>
              </p:cNvSpPr>
              <p:nvPr/>
            </p:nvSpPr>
            <p:spPr>
              <a:xfrm>
                <a:off x="2687832" y="2087138"/>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5751F812-9A4E-D538-FD19-7A803D7C4B07}"/>
                  </a:ext>
                </a:extLst>
              </p:cNvPr>
              <p:cNvSpPr>
                <a:spLocks noChangeAspect="1"/>
              </p:cNvSpPr>
              <p:nvPr/>
            </p:nvSpPr>
            <p:spPr>
              <a:xfrm>
                <a:off x="3105859" y="2087138"/>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33C9277B-C86A-BFD9-39BE-20ED35CAC7AD}"/>
                  </a:ext>
                </a:extLst>
              </p:cNvPr>
              <p:cNvSpPr>
                <a:spLocks noChangeAspect="1"/>
              </p:cNvSpPr>
              <p:nvPr/>
            </p:nvSpPr>
            <p:spPr>
              <a:xfrm>
                <a:off x="3528903" y="2088560"/>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B1E5E4B9-9918-FC89-E2A9-002112EBA0FA}"/>
                  </a:ext>
                </a:extLst>
              </p:cNvPr>
              <p:cNvSpPr>
                <a:spLocks noChangeAspect="1"/>
              </p:cNvSpPr>
              <p:nvPr/>
            </p:nvSpPr>
            <p:spPr>
              <a:xfrm>
                <a:off x="3113844" y="258057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8" name="Straight Arrow Connector 67">
              <a:extLst>
                <a:ext uri="{FF2B5EF4-FFF2-40B4-BE49-F238E27FC236}">
                  <a16:creationId xmlns:a16="http://schemas.microsoft.com/office/drawing/2014/main" id="{B0A60EC7-32C1-4D1E-DEA3-CE4ABA4B0171}"/>
                </a:ext>
              </a:extLst>
            </p:cNvPr>
            <p:cNvCxnSpPr/>
            <p:nvPr/>
          </p:nvCxnSpPr>
          <p:spPr>
            <a:xfrm flipH="1">
              <a:off x="3165291" y="2672749"/>
              <a:ext cx="3678" cy="2501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2" name="Group 111">
            <a:extLst>
              <a:ext uri="{FF2B5EF4-FFF2-40B4-BE49-F238E27FC236}">
                <a16:creationId xmlns:a16="http://schemas.microsoft.com/office/drawing/2014/main" id="{0F991820-F6CA-943C-E47F-5F7770708193}"/>
              </a:ext>
            </a:extLst>
          </p:cNvPr>
          <p:cNvGrpSpPr/>
          <p:nvPr/>
        </p:nvGrpSpPr>
        <p:grpSpPr>
          <a:xfrm>
            <a:off x="4209285" y="3353898"/>
            <a:ext cx="1219821" cy="2262777"/>
            <a:chOff x="5227184" y="658764"/>
            <a:chExt cx="1219821" cy="2262777"/>
          </a:xfrm>
        </p:grpSpPr>
        <p:grpSp>
          <p:nvGrpSpPr>
            <p:cNvPr id="113" name="Group 112">
              <a:extLst>
                <a:ext uri="{FF2B5EF4-FFF2-40B4-BE49-F238E27FC236}">
                  <a16:creationId xmlns:a16="http://schemas.microsoft.com/office/drawing/2014/main" id="{2BB4FCF0-22EF-F9FB-F2B2-98CC10352DCF}"/>
                </a:ext>
              </a:extLst>
            </p:cNvPr>
            <p:cNvGrpSpPr/>
            <p:nvPr/>
          </p:nvGrpSpPr>
          <p:grpSpPr>
            <a:xfrm>
              <a:off x="5227184" y="658764"/>
              <a:ext cx="1219821" cy="2008840"/>
              <a:chOff x="5227184" y="658764"/>
              <a:chExt cx="1219821" cy="2008840"/>
            </a:xfrm>
          </p:grpSpPr>
          <p:cxnSp>
            <p:nvCxnSpPr>
              <p:cNvPr id="115" name="Straight Connector 114">
                <a:extLst>
                  <a:ext uri="{FF2B5EF4-FFF2-40B4-BE49-F238E27FC236}">
                    <a16:creationId xmlns:a16="http://schemas.microsoft.com/office/drawing/2014/main" id="{ABB236AA-0038-8AEF-8592-5041DDE9EC56}"/>
                  </a:ext>
                </a:extLst>
              </p:cNvPr>
              <p:cNvCxnSpPr>
                <a:cxnSpLocks/>
              </p:cNvCxnSpPr>
              <p:nvPr/>
            </p:nvCxnSpPr>
            <p:spPr>
              <a:xfrm flipH="1" flipV="1">
                <a:off x="5839148" y="2121725"/>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62FA93FD-36A6-7A66-0E80-CC6470764161}"/>
                  </a:ext>
                </a:extLst>
              </p:cNvPr>
              <p:cNvCxnSpPr>
                <a:cxnSpLocks/>
              </p:cNvCxnSpPr>
              <p:nvPr/>
            </p:nvCxnSpPr>
            <p:spPr>
              <a:xfrm flipH="1" flipV="1">
                <a:off x="5276732" y="700114"/>
                <a:ext cx="144379" cy="48126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DC910098-7271-B502-2719-BA7EEB5D81E1}"/>
                  </a:ext>
                </a:extLst>
              </p:cNvPr>
              <p:cNvCxnSpPr>
                <a:cxnSpLocks/>
                <a:stCxn id="151" idx="4"/>
              </p:cNvCxnSpPr>
              <p:nvPr/>
            </p:nvCxnSpPr>
            <p:spPr>
              <a:xfrm flipH="1" flipV="1">
                <a:off x="5413122" y="1157314"/>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79CFDA93-DE99-910A-395B-4DE39A38EB6A}"/>
                  </a:ext>
                </a:extLst>
              </p:cNvPr>
              <p:cNvCxnSpPr>
                <a:cxnSpLocks/>
              </p:cNvCxnSpPr>
              <p:nvPr/>
            </p:nvCxnSpPr>
            <p:spPr>
              <a:xfrm flipV="1">
                <a:off x="5417241" y="708274"/>
                <a:ext cx="132347" cy="4572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19" name="Oval 118">
                <a:extLst>
                  <a:ext uri="{FF2B5EF4-FFF2-40B4-BE49-F238E27FC236}">
                    <a16:creationId xmlns:a16="http://schemas.microsoft.com/office/drawing/2014/main" id="{C466AE22-F05C-4029-C926-A7749F62A1B7}"/>
                  </a:ext>
                </a:extLst>
              </p:cNvPr>
              <p:cNvSpPr>
                <a:spLocks noChangeAspect="1"/>
              </p:cNvSpPr>
              <p:nvPr/>
            </p:nvSpPr>
            <p:spPr>
              <a:xfrm>
                <a:off x="5227184"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2F6C287C-B2C3-B2D6-94C6-A788331B05A5}"/>
                  </a:ext>
                </a:extLst>
              </p:cNvPr>
              <p:cNvSpPr>
                <a:spLocks noChangeAspect="1"/>
              </p:cNvSpPr>
              <p:nvPr/>
            </p:nvSpPr>
            <p:spPr>
              <a:xfrm>
                <a:off x="5506839"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1" name="Straight Connector 120">
                <a:extLst>
                  <a:ext uri="{FF2B5EF4-FFF2-40B4-BE49-F238E27FC236}">
                    <a16:creationId xmlns:a16="http://schemas.microsoft.com/office/drawing/2014/main" id="{1EDB853D-FEF7-6B07-6A76-4A6DB7BE193A}"/>
                  </a:ext>
                </a:extLst>
              </p:cNvPr>
              <p:cNvCxnSpPr>
                <a:cxnSpLocks/>
              </p:cNvCxnSpPr>
              <p:nvPr/>
            </p:nvCxnSpPr>
            <p:spPr>
              <a:xfrm flipH="1" flipV="1">
                <a:off x="5694759" y="700114"/>
                <a:ext cx="144379" cy="48126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728EC820-9751-02B3-2AE6-E5FC08CC969C}"/>
                  </a:ext>
                </a:extLst>
              </p:cNvPr>
              <p:cNvCxnSpPr>
                <a:cxnSpLocks/>
              </p:cNvCxnSpPr>
              <p:nvPr/>
            </p:nvCxnSpPr>
            <p:spPr>
              <a:xfrm flipV="1">
                <a:off x="5835268" y="708274"/>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3" name="Oval 122">
                <a:extLst>
                  <a:ext uri="{FF2B5EF4-FFF2-40B4-BE49-F238E27FC236}">
                    <a16:creationId xmlns:a16="http://schemas.microsoft.com/office/drawing/2014/main" id="{E3F1D5B6-DD07-2396-7E67-76F2C0811BC1}"/>
                  </a:ext>
                </a:extLst>
              </p:cNvPr>
              <p:cNvSpPr>
                <a:spLocks noChangeAspect="1"/>
              </p:cNvSpPr>
              <p:nvPr/>
            </p:nvSpPr>
            <p:spPr>
              <a:xfrm>
                <a:off x="5645211"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70FEA5B6-0348-EAD2-28E4-C5597B9BA9DE}"/>
                  </a:ext>
                </a:extLst>
              </p:cNvPr>
              <p:cNvSpPr>
                <a:spLocks noChangeAspect="1"/>
              </p:cNvSpPr>
              <p:nvPr/>
            </p:nvSpPr>
            <p:spPr>
              <a:xfrm>
                <a:off x="5924866"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5" name="Straight Connector 124">
                <a:extLst>
                  <a:ext uri="{FF2B5EF4-FFF2-40B4-BE49-F238E27FC236}">
                    <a16:creationId xmlns:a16="http://schemas.microsoft.com/office/drawing/2014/main" id="{8D3BE069-B7B6-36C5-3AC2-A043B48F5C98}"/>
                  </a:ext>
                </a:extLst>
              </p:cNvPr>
              <p:cNvCxnSpPr>
                <a:cxnSpLocks/>
              </p:cNvCxnSpPr>
              <p:nvPr/>
            </p:nvCxnSpPr>
            <p:spPr>
              <a:xfrm flipH="1" flipV="1">
                <a:off x="6117803" y="701536"/>
                <a:ext cx="144379" cy="48126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69CBAAF5-F230-FC6E-3AFD-59CD54B01967}"/>
                  </a:ext>
                </a:extLst>
              </p:cNvPr>
              <p:cNvCxnSpPr>
                <a:cxnSpLocks/>
              </p:cNvCxnSpPr>
              <p:nvPr/>
            </p:nvCxnSpPr>
            <p:spPr>
              <a:xfrm flipV="1">
                <a:off x="6258312" y="709696"/>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7" name="Oval 126">
                <a:extLst>
                  <a:ext uri="{FF2B5EF4-FFF2-40B4-BE49-F238E27FC236}">
                    <a16:creationId xmlns:a16="http://schemas.microsoft.com/office/drawing/2014/main" id="{E57904BB-D276-CB69-EE65-59669C57E5B5}"/>
                  </a:ext>
                </a:extLst>
              </p:cNvPr>
              <p:cNvSpPr>
                <a:spLocks noChangeAspect="1"/>
              </p:cNvSpPr>
              <p:nvPr/>
            </p:nvSpPr>
            <p:spPr>
              <a:xfrm>
                <a:off x="6068255" y="660186"/>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0089CD91-9E57-4E05-E13C-D622A79B54C2}"/>
                  </a:ext>
                </a:extLst>
              </p:cNvPr>
              <p:cNvSpPr>
                <a:spLocks noChangeAspect="1"/>
              </p:cNvSpPr>
              <p:nvPr/>
            </p:nvSpPr>
            <p:spPr>
              <a:xfrm>
                <a:off x="6347910" y="660186"/>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9" name="Straight Connector 128">
                <a:extLst>
                  <a:ext uri="{FF2B5EF4-FFF2-40B4-BE49-F238E27FC236}">
                    <a16:creationId xmlns:a16="http://schemas.microsoft.com/office/drawing/2014/main" id="{14EBDED1-1788-ADDC-E9F7-229D7700E32B}"/>
                  </a:ext>
                </a:extLst>
              </p:cNvPr>
              <p:cNvCxnSpPr>
                <a:cxnSpLocks/>
                <a:stCxn id="151" idx="3"/>
              </p:cNvCxnSpPr>
              <p:nvPr/>
            </p:nvCxnSpPr>
            <p:spPr>
              <a:xfrm flipV="1">
                <a:off x="5379152" y="1173634"/>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11E7BFA0-854C-5861-909B-A155B20A825A}"/>
                  </a:ext>
                </a:extLst>
              </p:cNvPr>
              <p:cNvCxnSpPr>
                <a:cxnSpLocks/>
              </p:cNvCxnSpPr>
              <p:nvPr/>
            </p:nvCxnSpPr>
            <p:spPr>
              <a:xfrm flipH="1" flipV="1">
                <a:off x="5831256" y="1150732"/>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6509F7AF-1BD4-6A00-4F75-F7B73981A483}"/>
                  </a:ext>
                </a:extLst>
              </p:cNvPr>
              <p:cNvCxnSpPr>
                <a:cxnSpLocks/>
              </p:cNvCxnSpPr>
              <p:nvPr/>
            </p:nvCxnSpPr>
            <p:spPr>
              <a:xfrm flipV="1">
                <a:off x="5797286" y="1167052"/>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73EC71E-A444-AC9F-016E-EA39779B7DA0}"/>
                  </a:ext>
                </a:extLst>
              </p:cNvPr>
              <p:cNvCxnSpPr>
                <a:cxnSpLocks/>
              </p:cNvCxnSpPr>
              <p:nvPr/>
            </p:nvCxnSpPr>
            <p:spPr>
              <a:xfrm flipH="1" flipV="1">
                <a:off x="6253227" y="1148567"/>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CB54CECC-89CE-6EBC-E8BF-37D9352936E3}"/>
                  </a:ext>
                </a:extLst>
              </p:cNvPr>
              <p:cNvCxnSpPr>
                <a:cxnSpLocks/>
              </p:cNvCxnSpPr>
              <p:nvPr/>
            </p:nvCxnSpPr>
            <p:spPr>
              <a:xfrm flipH="1" flipV="1">
                <a:off x="5809401" y="1149650"/>
                <a:ext cx="463767" cy="5162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0377FF72-49C3-8272-F0F3-1F48ED14096F}"/>
                  </a:ext>
                </a:extLst>
              </p:cNvPr>
              <p:cNvCxnSpPr>
                <a:cxnSpLocks/>
              </p:cNvCxnSpPr>
              <p:nvPr/>
            </p:nvCxnSpPr>
            <p:spPr>
              <a:xfrm flipH="1" flipV="1">
                <a:off x="5393383" y="1138625"/>
                <a:ext cx="463767" cy="5162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442E487B-CAE2-9ED3-05E4-EBABDFB5BD2D}"/>
                  </a:ext>
                </a:extLst>
              </p:cNvPr>
              <p:cNvCxnSpPr>
                <a:cxnSpLocks/>
                <a:stCxn id="153" idx="5"/>
              </p:cNvCxnSpPr>
              <p:nvPr/>
            </p:nvCxnSpPr>
            <p:spPr>
              <a:xfrm flipH="1" flipV="1">
                <a:off x="5416843" y="1160462"/>
                <a:ext cx="873451" cy="5145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1EE371A9-BD30-AAF2-D1A5-AF6BC3A7162C}"/>
                  </a:ext>
                </a:extLst>
              </p:cNvPr>
              <p:cNvCxnSpPr>
                <a:cxnSpLocks/>
              </p:cNvCxnSpPr>
              <p:nvPr/>
            </p:nvCxnSpPr>
            <p:spPr>
              <a:xfrm flipV="1">
                <a:off x="5435357" y="1163527"/>
                <a:ext cx="819562" cy="464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32BE557D-FAFB-6F35-40BB-23B0CFC6DF3E}"/>
                  </a:ext>
                </a:extLst>
              </p:cNvPr>
              <p:cNvCxnSpPr>
                <a:cxnSpLocks/>
                <a:stCxn id="154" idx="4"/>
              </p:cNvCxnSpPr>
              <p:nvPr/>
            </p:nvCxnSpPr>
            <p:spPr>
              <a:xfrm flipH="1" flipV="1">
                <a:off x="5414087" y="1643398"/>
                <a:ext cx="1066" cy="53077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15ADE86F-152E-AF70-6C3E-C3719D1C28FC}"/>
                  </a:ext>
                </a:extLst>
              </p:cNvPr>
              <p:cNvCxnSpPr>
                <a:cxnSpLocks/>
                <a:stCxn id="154" idx="3"/>
              </p:cNvCxnSpPr>
              <p:nvPr/>
            </p:nvCxnSpPr>
            <p:spPr>
              <a:xfrm flipV="1">
                <a:off x="5380117" y="1659718"/>
                <a:ext cx="451474" cy="4999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13DD304F-A621-50F9-6234-E18C6B2F4BD1}"/>
                  </a:ext>
                </a:extLst>
              </p:cNvPr>
              <p:cNvCxnSpPr>
                <a:cxnSpLocks/>
              </p:cNvCxnSpPr>
              <p:nvPr/>
            </p:nvCxnSpPr>
            <p:spPr>
              <a:xfrm flipH="1" flipV="1">
                <a:off x="5832221" y="1636816"/>
                <a:ext cx="1066" cy="5307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91C36CB8-403F-AC02-D84B-ECF5D58D2CA2}"/>
                  </a:ext>
                </a:extLst>
              </p:cNvPr>
              <p:cNvCxnSpPr>
                <a:cxnSpLocks/>
              </p:cNvCxnSpPr>
              <p:nvPr/>
            </p:nvCxnSpPr>
            <p:spPr>
              <a:xfrm flipV="1">
                <a:off x="5798251" y="1653136"/>
                <a:ext cx="451474" cy="49995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96E86F1C-C739-7093-2D06-9C5FADE14C11}"/>
                  </a:ext>
                </a:extLst>
              </p:cNvPr>
              <p:cNvCxnSpPr>
                <a:cxnSpLocks/>
              </p:cNvCxnSpPr>
              <p:nvPr/>
            </p:nvCxnSpPr>
            <p:spPr>
              <a:xfrm flipH="1" flipV="1">
                <a:off x="6254192" y="1634651"/>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4F9B6D78-FBEC-BEA1-432D-A99CC62FFA9A}"/>
                  </a:ext>
                </a:extLst>
              </p:cNvPr>
              <p:cNvCxnSpPr>
                <a:cxnSpLocks/>
              </p:cNvCxnSpPr>
              <p:nvPr/>
            </p:nvCxnSpPr>
            <p:spPr>
              <a:xfrm flipH="1" flipV="1">
                <a:off x="5810366" y="1635734"/>
                <a:ext cx="463767" cy="51627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3C7D6C0-68F9-BA9C-1354-EABD22F6DD3F}"/>
                  </a:ext>
                </a:extLst>
              </p:cNvPr>
              <p:cNvCxnSpPr>
                <a:cxnSpLocks/>
              </p:cNvCxnSpPr>
              <p:nvPr/>
            </p:nvCxnSpPr>
            <p:spPr>
              <a:xfrm flipH="1" flipV="1">
                <a:off x="5394348" y="1624709"/>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A8BB526-952F-2124-31D0-E411772E072B}"/>
                  </a:ext>
                </a:extLst>
              </p:cNvPr>
              <p:cNvCxnSpPr>
                <a:cxnSpLocks/>
                <a:stCxn id="156" idx="5"/>
              </p:cNvCxnSpPr>
              <p:nvPr/>
            </p:nvCxnSpPr>
            <p:spPr>
              <a:xfrm flipH="1" flipV="1">
                <a:off x="5417808" y="1646546"/>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1E03487-32BF-B777-D78A-4E03F887EC0D}"/>
                  </a:ext>
                </a:extLst>
              </p:cNvPr>
              <p:cNvCxnSpPr>
                <a:cxnSpLocks/>
              </p:cNvCxnSpPr>
              <p:nvPr/>
            </p:nvCxnSpPr>
            <p:spPr>
              <a:xfrm flipV="1">
                <a:off x="5436322" y="1649611"/>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A2437360-8827-818F-A477-2B56E40F5FE6}"/>
                  </a:ext>
                </a:extLst>
              </p:cNvPr>
              <p:cNvCxnSpPr>
                <a:cxnSpLocks/>
                <a:stCxn id="157" idx="7"/>
                <a:endCxn id="156" idx="4"/>
              </p:cNvCxnSpPr>
              <p:nvPr/>
            </p:nvCxnSpPr>
            <p:spPr>
              <a:xfrm flipV="1">
                <a:off x="5876200" y="2175593"/>
                <a:ext cx="380024" cy="40749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E745D702-7C28-DA9B-445D-1F9B8E8F63CA}"/>
                  </a:ext>
                </a:extLst>
              </p:cNvPr>
              <p:cNvCxnSpPr>
                <a:cxnSpLocks/>
                <a:stCxn id="157" idx="1"/>
                <a:endCxn id="154" idx="4"/>
              </p:cNvCxnSpPr>
              <p:nvPr/>
            </p:nvCxnSpPr>
            <p:spPr>
              <a:xfrm flipH="1" flipV="1">
                <a:off x="5415153" y="2174171"/>
                <a:ext cx="390976" cy="40891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8" name="Oval 147">
                <a:extLst>
                  <a:ext uri="{FF2B5EF4-FFF2-40B4-BE49-F238E27FC236}">
                    <a16:creationId xmlns:a16="http://schemas.microsoft.com/office/drawing/2014/main" id="{9FD07E8F-2D8D-FC78-2C4F-68DAD74C70D5}"/>
                  </a:ext>
                </a:extLst>
              </p:cNvPr>
              <p:cNvSpPr>
                <a:spLocks noChangeAspect="1"/>
              </p:cNvSpPr>
              <p:nvPr/>
            </p:nvSpPr>
            <p:spPr>
              <a:xfrm>
                <a:off x="5364640" y="110780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a:extLst>
                  <a:ext uri="{FF2B5EF4-FFF2-40B4-BE49-F238E27FC236}">
                    <a16:creationId xmlns:a16="http://schemas.microsoft.com/office/drawing/2014/main" id="{6CA9F3E2-50C4-D104-CC1B-3DC2FA86FD3C}"/>
                  </a:ext>
                </a:extLst>
              </p:cNvPr>
              <p:cNvSpPr>
                <a:spLocks noChangeAspect="1"/>
              </p:cNvSpPr>
              <p:nvPr/>
            </p:nvSpPr>
            <p:spPr>
              <a:xfrm>
                <a:off x="5782667" y="110780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id="{0F3B57AE-EEE9-3A82-79C0-D110E5351A1A}"/>
                  </a:ext>
                </a:extLst>
              </p:cNvPr>
              <p:cNvSpPr>
                <a:spLocks noChangeAspect="1"/>
              </p:cNvSpPr>
              <p:nvPr/>
            </p:nvSpPr>
            <p:spPr>
              <a:xfrm>
                <a:off x="6205711" y="1109226"/>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213A7EE0-5018-B017-8913-DBBC5477694D}"/>
                  </a:ext>
                </a:extLst>
              </p:cNvPr>
              <p:cNvSpPr>
                <a:spLocks noChangeAspect="1"/>
              </p:cNvSpPr>
              <p:nvPr/>
            </p:nvSpPr>
            <p:spPr>
              <a:xfrm>
                <a:off x="5364640" y="158906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id="{06BEC81D-97EB-D6DB-99C2-9C9C6F0AB004}"/>
                  </a:ext>
                </a:extLst>
              </p:cNvPr>
              <p:cNvSpPr>
                <a:spLocks noChangeAspect="1"/>
              </p:cNvSpPr>
              <p:nvPr/>
            </p:nvSpPr>
            <p:spPr>
              <a:xfrm>
                <a:off x="5782667" y="158906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id="{C5E12B48-88C7-6539-08BC-2B8DBC85D87B}"/>
                  </a:ext>
                </a:extLst>
              </p:cNvPr>
              <p:cNvSpPr>
                <a:spLocks noChangeAspect="1"/>
              </p:cNvSpPr>
              <p:nvPr/>
            </p:nvSpPr>
            <p:spPr>
              <a:xfrm>
                <a:off x="6205711" y="1590489"/>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37956F5E-851D-824E-0378-760F3C2207B1}"/>
                  </a:ext>
                </a:extLst>
              </p:cNvPr>
              <p:cNvSpPr>
                <a:spLocks noChangeAspect="1"/>
              </p:cNvSpPr>
              <p:nvPr/>
            </p:nvSpPr>
            <p:spPr>
              <a:xfrm>
                <a:off x="5365605" y="207515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22066443-9811-8781-24BD-48294AD30C2E}"/>
                  </a:ext>
                </a:extLst>
              </p:cNvPr>
              <p:cNvSpPr>
                <a:spLocks noChangeAspect="1"/>
              </p:cNvSpPr>
              <p:nvPr/>
            </p:nvSpPr>
            <p:spPr>
              <a:xfrm>
                <a:off x="5783632" y="207515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id="{A34368CC-E329-7FC6-778C-920D3ED83166}"/>
                  </a:ext>
                </a:extLst>
              </p:cNvPr>
              <p:cNvSpPr>
                <a:spLocks noChangeAspect="1"/>
              </p:cNvSpPr>
              <p:nvPr/>
            </p:nvSpPr>
            <p:spPr>
              <a:xfrm>
                <a:off x="6206676" y="207657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id="{C2511FB8-211B-19E2-C50E-7C5620C0B112}"/>
                  </a:ext>
                </a:extLst>
              </p:cNvPr>
              <p:cNvSpPr>
                <a:spLocks noChangeAspect="1"/>
              </p:cNvSpPr>
              <p:nvPr/>
            </p:nvSpPr>
            <p:spPr>
              <a:xfrm>
                <a:off x="5791617" y="256858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4" name="Straight Arrow Connector 113">
              <a:extLst>
                <a:ext uri="{FF2B5EF4-FFF2-40B4-BE49-F238E27FC236}">
                  <a16:creationId xmlns:a16="http://schemas.microsoft.com/office/drawing/2014/main" id="{6BBB7C20-2C3E-6BFB-2A96-557DD30E7216}"/>
                </a:ext>
              </a:extLst>
            </p:cNvPr>
            <p:cNvCxnSpPr/>
            <p:nvPr/>
          </p:nvCxnSpPr>
          <p:spPr>
            <a:xfrm flipH="1">
              <a:off x="5843407" y="2671362"/>
              <a:ext cx="3678" cy="2501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 name="Arrow: Down 3">
            <a:extLst>
              <a:ext uri="{FF2B5EF4-FFF2-40B4-BE49-F238E27FC236}">
                <a16:creationId xmlns:a16="http://schemas.microsoft.com/office/drawing/2014/main" id="{325CDDA9-4071-52DF-DB09-700B4B1548DA}"/>
              </a:ext>
            </a:extLst>
          </p:cNvPr>
          <p:cNvSpPr/>
          <p:nvPr/>
        </p:nvSpPr>
        <p:spPr>
          <a:xfrm>
            <a:off x="4747248" y="3046921"/>
            <a:ext cx="152339" cy="192024"/>
          </a:xfrm>
          <a:prstGeom prst="downArrow">
            <a:avLst/>
          </a:prstGeom>
          <a:solidFill>
            <a:srgbClr val="97B8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rgbClr val="97B8FF"/>
                </a:solidFill>
              </a:ln>
              <a:solidFill>
                <a:srgbClr val="97B8FF"/>
              </a:solidFill>
            </a:endParaRPr>
          </a:p>
        </p:txBody>
      </p:sp>
      <p:pic>
        <p:nvPicPr>
          <p:cNvPr id="6" name="Picture 5" descr="A puppy sitting in the grass&#10;&#10;AI-generated content may be incorrect.">
            <a:extLst>
              <a:ext uri="{FF2B5EF4-FFF2-40B4-BE49-F238E27FC236}">
                <a16:creationId xmlns:a16="http://schemas.microsoft.com/office/drawing/2014/main" id="{70C96A88-320D-C6DB-C5CE-E48705AD0B70}"/>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25266" t="14198" r="28888" b="23016"/>
          <a:stretch>
            <a:fillRect/>
          </a:stretch>
        </p:blipFill>
        <p:spPr>
          <a:xfrm>
            <a:off x="4244822" y="1905108"/>
            <a:ext cx="1170825" cy="1072977"/>
          </a:xfrm>
          <a:prstGeom prst="rect">
            <a:avLst/>
          </a:prstGeom>
          <a:ln w="28575">
            <a:solidFill>
              <a:srgbClr val="414A70"/>
            </a:solidFill>
          </a:ln>
        </p:spPr>
      </p:pic>
      <p:sp>
        <p:nvSpPr>
          <p:cNvPr id="7" name="TextBox 6">
            <a:extLst>
              <a:ext uri="{FF2B5EF4-FFF2-40B4-BE49-F238E27FC236}">
                <a16:creationId xmlns:a16="http://schemas.microsoft.com/office/drawing/2014/main" id="{D5493D3D-5CF5-F0D7-9FF7-70A1F0212CBF}"/>
              </a:ext>
            </a:extLst>
          </p:cNvPr>
          <p:cNvSpPr txBox="1"/>
          <p:nvPr/>
        </p:nvSpPr>
        <p:spPr>
          <a:xfrm>
            <a:off x="5396539" y="2221326"/>
            <a:ext cx="606175" cy="369332"/>
          </a:xfrm>
          <a:prstGeom prst="rect">
            <a:avLst/>
          </a:prstGeom>
          <a:noFill/>
        </p:spPr>
        <p:txBody>
          <a:bodyPr wrap="square" rtlCol="0">
            <a:spAutoFit/>
          </a:bodyPr>
          <a:lstStyle/>
          <a:p>
            <a:r>
              <a:rPr lang="en-GB" b="1"/>
              <a:t>Dog</a:t>
            </a:r>
          </a:p>
        </p:txBody>
      </p:sp>
      <p:sp>
        <p:nvSpPr>
          <p:cNvPr id="8" name="TextBox 7">
            <a:extLst>
              <a:ext uri="{FF2B5EF4-FFF2-40B4-BE49-F238E27FC236}">
                <a16:creationId xmlns:a16="http://schemas.microsoft.com/office/drawing/2014/main" id="{97EE04B1-3154-CAB0-AB81-23E7DA494531}"/>
              </a:ext>
            </a:extLst>
          </p:cNvPr>
          <p:cNvSpPr txBox="1"/>
          <p:nvPr/>
        </p:nvSpPr>
        <p:spPr>
          <a:xfrm>
            <a:off x="4546249" y="5665344"/>
            <a:ext cx="606175" cy="369332"/>
          </a:xfrm>
          <a:prstGeom prst="rect">
            <a:avLst/>
          </a:prstGeom>
          <a:noFill/>
        </p:spPr>
        <p:txBody>
          <a:bodyPr wrap="square" rtlCol="0">
            <a:spAutoFit/>
          </a:bodyPr>
          <a:lstStyle/>
          <a:p>
            <a:r>
              <a:rPr lang="en-GB" b="1"/>
              <a:t>Dog</a:t>
            </a:r>
          </a:p>
        </p:txBody>
      </p:sp>
    </p:spTree>
    <p:extLst>
      <p:ext uri="{BB962C8B-B14F-4D97-AF65-F5344CB8AC3E}">
        <p14:creationId xmlns:p14="http://schemas.microsoft.com/office/powerpoint/2010/main" val="333888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112"/>
                                        </p:tgtEl>
                                      </p:cBhvr>
                                    </p:animEffect>
                                    <p:animScale>
                                      <p:cBhvr>
                                        <p:cTn id="23" dur="250" autoRev="1" fill="hold"/>
                                        <p:tgtEl>
                                          <p:spTgt spid="112"/>
                                        </p:tgtEl>
                                      </p:cBhvr>
                                      <p:by x="105000" y="105000"/>
                                    </p:animScale>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2" nodeType="click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 grpId="0" animBg="1"/>
      <p:bldP spid="8" grpId="0"/>
      <p:bldP spid="8" grpId="1"/>
      <p:bldP spid="8" grpId="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168BF-4518-95F2-877A-A7B6A3E293A1}"/>
            </a:ext>
          </a:extLst>
        </p:cNvPr>
        <p:cNvGrpSpPr/>
        <p:nvPr/>
      </p:nvGrpSpPr>
      <p:grpSpPr>
        <a:xfrm>
          <a:off x="0" y="0"/>
          <a:ext cx="0" cy="0"/>
          <a:chOff x="0" y="0"/>
          <a:chExt cx="0" cy="0"/>
        </a:xfrm>
      </p:grpSpPr>
      <p:sp>
        <p:nvSpPr>
          <p:cNvPr id="158" name="Rectangle 157">
            <a:extLst>
              <a:ext uri="{FF2B5EF4-FFF2-40B4-BE49-F238E27FC236}">
                <a16:creationId xmlns:a16="http://schemas.microsoft.com/office/drawing/2014/main" id="{CF22E988-FD87-E625-9F31-17F93F56A198}"/>
              </a:ext>
            </a:extLst>
          </p:cNvPr>
          <p:cNvSpPr/>
          <p:nvPr/>
        </p:nvSpPr>
        <p:spPr>
          <a:xfrm>
            <a:off x="3571338" y="484632"/>
            <a:ext cx="2384039" cy="5806440"/>
          </a:xfrm>
          <a:prstGeom prst="rect">
            <a:avLst/>
          </a:prstGeom>
          <a:solidFill>
            <a:srgbClr val="7F7F7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F0B8702-7D94-5700-CEC4-D048AC7D2F2B}"/>
              </a:ext>
            </a:extLst>
          </p:cNvPr>
          <p:cNvSpPr/>
          <p:nvPr/>
        </p:nvSpPr>
        <p:spPr>
          <a:xfrm>
            <a:off x="731520" y="475488"/>
            <a:ext cx="2384039" cy="5806440"/>
          </a:xfrm>
          <a:prstGeom prst="rect">
            <a:avLst/>
          </a:prstGeom>
          <a:solidFill>
            <a:srgbClr val="7F7F7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Down 19">
            <a:extLst>
              <a:ext uri="{FF2B5EF4-FFF2-40B4-BE49-F238E27FC236}">
                <a16:creationId xmlns:a16="http://schemas.microsoft.com/office/drawing/2014/main" id="{2D82463A-32F6-D6E3-F620-C58B0B77B432}"/>
              </a:ext>
            </a:extLst>
          </p:cNvPr>
          <p:cNvSpPr/>
          <p:nvPr/>
        </p:nvSpPr>
        <p:spPr>
          <a:xfrm>
            <a:off x="1873688" y="3057081"/>
            <a:ext cx="152339" cy="192024"/>
          </a:xfrm>
          <a:prstGeom prst="downArrow">
            <a:avLst/>
          </a:prstGeom>
          <a:solidFill>
            <a:srgbClr val="97B8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rgbClr val="97B8FF"/>
                </a:solidFill>
              </a:ln>
              <a:solidFill>
                <a:srgbClr val="97B8FF"/>
              </a:solidFill>
            </a:endParaRPr>
          </a:p>
        </p:txBody>
      </p:sp>
      <p:sp>
        <p:nvSpPr>
          <p:cNvPr id="23" name="TextBox 22">
            <a:extLst>
              <a:ext uri="{FF2B5EF4-FFF2-40B4-BE49-F238E27FC236}">
                <a16:creationId xmlns:a16="http://schemas.microsoft.com/office/drawing/2014/main" id="{04372119-495F-5530-BDB6-8F960B86A2FD}"/>
              </a:ext>
            </a:extLst>
          </p:cNvPr>
          <p:cNvSpPr txBox="1"/>
          <p:nvPr/>
        </p:nvSpPr>
        <p:spPr>
          <a:xfrm>
            <a:off x="3948699" y="546170"/>
            <a:ext cx="1670243" cy="523220"/>
          </a:xfrm>
          <a:prstGeom prst="rect">
            <a:avLst/>
          </a:prstGeom>
          <a:noFill/>
        </p:spPr>
        <p:txBody>
          <a:bodyPr wrap="square" rtlCol="0">
            <a:spAutoFit/>
          </a:bodyPr>
          <a:lstStyle/>
          <a:p>
            <a:r>
              <a:rPr lang="en-GB" sz="2800">
                <a:solidFill>
                  <a:schemeClr val="bg1"/>
                </a:solidFill>
                <a:latin typeface="Epilogue" panose="020B0604020202020204"/>
              </a:rPr>
              <a:t>TRAINING</a:t>
            </a:r>
          </a:p>
        </p:txBody>
      </p:sp>
      <p:sp>
        <p:nvSpPr>
          <p:cNvPr id="24" name="TextBox 23">
            <a:extLst>
              <a:ext uri="{FF2B5EF4-FFF2-40B4-BE49-F238E27FC236}">
                <a16:creationId xmlns:a16="http://schemas.microsoft.com/office/drawing/2014/main" id="{403B94EF-053F-CEBC-1CB1-298F853500E4}"/>
              </a:ext>
            </a:extLst>
          </p:cNvPr>
          <p:cNvSpPr txBox="1"/>
          <p:nvPr/>
        </p:nvSpPr>
        <p:spPr>
          <a:xfrm>
            <a:off x="9389489" y="576072"/>
            <a:ext cx="3199898" cy="523220"/>
          </a:xfrm>
          <a:prstGeom prst="rect">
            <a:avLst/>
          </a:prstGeom>
          <a:noFill/>
        </p:spPr>
        <p:txBody>
          <a:bodyPr wrap="square" rtlCol="0">
            <a:spAutoFit/>
          </a:bodyPr>
          <a:lstStyle/>
          <a:p>
            <a:r>
              <a:rPr lang="en-GB" sz="2800">
                <a:solidFill>
                  <a:schemeClr val="bg1"/>
                </a:solidFill>
                <a:latin typeface="Epilogue" panose="020B0604020202020204"/>
              </a:rPr>
              <a:t>INFERENCE</a:t>
            </a:r>
          </a:p>
        </p:txBody>
      </p:sp>
      <p:sp>
        <p:nvSpPr>
          <p:cNvPr id="50" name="Arrow: Right 49">
            <a:extLst>
              <a:ext uri="{FF2B5EF4-FFF2-40B4-BE49-F238E27FC236}">
                <a16:creationId xmlns:a16="http://schemas.microsoft.com/office/drawing/2014/main" id="{F24A2371-16DA-AE5F-08C5-AC12E21B3DBE}"/>
              </a:ext>
            </a:extLst>
          </p:cNvPr>
          <p:cNvSpPr/>
          <p:nvPr/>
        </p:nvSpPr>
        <p:spPr>
          <a:xfrm>
            <a:off x="2980575" y="3808429"/>
            <a:ext cx="863767" cy="3205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cat lying on a basket&#10;&#10;AI-generated content may be incorrect.">
            <a:extLst>
              <a:ext uri="{FF2B5EF4-FFF2-40B4-BE49-F238E27FC236}">
                <a16:creationId xmlns:a16="http://schemas.microsoft.com/office/drawing/2014/main" id="{93764989-BBA8-AAA5-9D73-9F06ED7C1DD8}"/>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385411" y="1905108"/>
            <a:ext cx="1128892" cy="1072977"/>
          </a:xfrm>
          <a:prstGeom prst="rect">
            <a:avLst/>
          </a:prstGeom>
          <a:ln w="28575">
            <a:solidFill>
              <a:srgbClr val="414A70"/>
            </a:solidFill>
          </a:ln>
        </p:spPr>
      </p:pic>
      <p:sp>
        <p:nvSpPr>
          <p:cNvPr id="65" name="Shape 1">
            <a:extLst>
              <a:ext uri="{FF2B5EF4-FFF2-40B4-BE49-F238E27FC236}">
                <a16:creationId xmlns:a16="http://schemas.microsoft.com/office/drawing/2014/main" id="{7DE0B7E8-69EC-4412-2824-970D73E65A7A}"/>
              </a:ext>
            </a:extLst>
          </p:cNvPr>
          <p:cNvSpPr/>
          <p:nvPr/>
        </p:nvSpPr>
        <p:spPr>
          <a:xfrm>
            <a:off x="918334" y="1036567"/>
            <a:ext cx="1993392" cy="705653"/>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66" name="Text 8">
            <a:extLst>
              <a:ext uri="{FF2B5EF4-FFF2-40B4-BE49-F238E27FC236}">
                <a16:creationId xmlns:a16="http://schemas.microsoft.com/office/drawing/2014/main" id="{767C1A15-FA26-644A-0091-AF4D6E357CA5}"/>
              </a:ext>
            </a:extLst>
          </p:cNvPr>
          <p:cNvSpPr/>
          <p:nvPr/>
        </p:nvSpPr>
        <p:spPr>
          <a:xfrm>
            <a:off x="1067584" y="1007990"/>
            <a:ext cx="1694891" cy="705653"/>
          </a:xfrm>
          <a:prstGeom prst="rect">
            <a:avLst/>
          </a:prstGeom>
          <a:noFill/>
          <a:ln/>
        </p:spPr>
        <p:txBody>
          <a:bodyPr wrap="square" lIns="0" tIns="0" rIns="0" bIns="0" rtlCol="0" anchor="t"/>
          <a:lstStyle/>
          <a:p>
            <a:pPr algn="ctr">
              <a:lnSpc>
                <a:spcPts val="2650"/>
              </a:lnSpc>
              <a:buSzPct val="100000"/>
            </a:pPr>
            <a:r>
              <a:rPr lang="en-US">
                <a:solidFill>
                  <a:srgbClr val="EBECEF"/>
                </a:solidFill>
                <a:latin typeface="Calibri" panose="020F0502020204030204" pitchFamily="34" charset="0"/>
                <a:ea typeface="Calibri" panose="020F0502020204030204" pitchFamily="34" charset="0"/>
                <a:cs typeface="Calibri" panose="020F0502020204030204" pitchFamily="34" charset="0"/>
              </a:rPr>
              <a:t>Untrained Neural Network</a:t>
            </a:r>
          </a:p>
        </p:txBody>
      </p:sp>
      <p:sp>
        <p:nvSpPr>
          <p:cNvPr id="67" name="TextBox 66">
            <a:extLst>
              <a:ext uri="{FF2B5EF4-FFF2-40B4-BE49-F238E27FC236}">
                <a16:creationId xmlns:a16="http://schemas.microsoft.com/office/drawing/2014/main" id="{EC94A49F-FC76-7073-8674-3413FCCF872B}"/>
              </a:ext>
            </a:extLst>
          </p:cNvPr>
          <p:cNvSpPr txBox="1"/>
          <p:nvPr/>
        </p:nvSpPr>
        <p:spPr>
          <a:xfrm>
            <a:off x="1144444" y="547496"/>
            <a:ext cx="1670243" cy="523220"/>
          </a:xfrm>
          <a:prstGeom prst="rect">
            <a:avLst/>
          </a:prstGeom>
          <a:noFill/>
        </p:spPr>
        <p:txBody>
          <a:bodyPr wrap="square" rtlCol="0">
            <a:spAutoFit/>
          </a:bodyPr>
          <a:lstStyle/>
          <a:p>
            <a:r>
              <a:rPr lang="en-GB" sz="2800">
                <a:solidFill>
                  <a:schemeClr val="bg1"/>
                </a:solidFill>
                <a:latin typeface="Epilogue" panose="020B0604020202020204"/>
              </a:rPr>
              <a:t>TRAINING</a:t>
            </a:r>
          </a:p>
        </p:txBody>
      </p:sp>
      <p:sp>
        <p:nvSpPr>
          <p:cNvPr id="251" name="Shape 1">
            <a:extLst>
              <a:ext uri="{FF2B5EF4-FFF2-40B4-BE49-F238E27FC236}">
                <a16:creationId xmlns:a16="http://schemas.microsoft.com/office/drawing/2014/main" id="{74305C0C-0067-604B-7FF8-2889725A14A7}"/>
              </a:ext>
            </a:extLst>
          </p:cNvPr>
          <p:cNvSpPr/>
          <p:nvPr/>
        </p:nvSpPr>
        <p:spPr>
          <a:xfrm>
            <a:off x="3746331" y="1036567"/>
            <a:ext cx="1993392" cy="705653"/>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252" name="Text 8">
            <a:extLst>
              <a:ext uri="{FF2B5EF4-FFF2-40B4-BE49-F238E27FC236}">
                <a16:creationId xmlns:a16="http://schemas.microsoft.com/office/drawing/2014/main" id="{2AC4EDDD-4E89-4679-03FC-666C057A7C12}"/>
              </a:ext>
            </a:extLst>
          </p:cNvPr>
          <p:cNvSpPr/>
          <p:nvPr/>
        </p:nvSpPr>
        <p:spPr>
          <a:xfrm>
            <a:off x="3895581" y="1007990"/>
            <a:ext cx="1694891" cy="705653"/>
          </a:xfrm>
          <a:prstGeom prst="rect">
            <a:avLst/>
          </a:prstGeom>
          <a:noFill/>
          <a:ln/>
        </p:spPr>
        <p:txBody>
          <a:bodyPr wrap="square" lIns="0" tIns="0" rIns="0" bIns="0" rtlCol="0" anchor="t"/>
          <a:lstStyle/>
          <a:p>
            <a:pPr algn="ctr">
              <a:lnSpc>
                <a:spcPts val="2650"/>
              </a:lnSpc>
              <a:buSzPct val="100000"/>
            </a:pPr>
            <a:r>
              <a:rPr lang="en-US">
                <a:solidFill>
                  <a:srgbClr val="EBECEF"/>
                </a:solidFill>
                <a:latin typeface="Calibri" panose="020F0502020204030204" pitchFamily="34" charset="0"/>
                <a:ea typeface="Calibri" panose="020F0502020204030204" pitchFamily="34" charset="0"/>
                <a:cs typeface="Calibri" panose="020F0502020204030204" pitchFamily="34" charset="0"/>
              </a:rPr>
              <a:t>Partially trained Neural Network</a:t>
            </a:r>
          </a:p>
        </p:txBody>
      </p:sp>
      <p:sp>
        <p:nvSpPr>
          <p:cNvPr id="15" name="Arrow: Down 14">
            <a:extLst>
              <a:ext uri="{FF2B5EF4-FFF2-40B4-BE49-F238E27FC236}">
                <a16:creationId xmlns:a16="http://schemas.microsoft.com/office/drawing/2014/main" id="{820F3DD6-9F0C-59B7-BF6E-C387CB48EB0D}"/>
              </a:ext>
            </a:extLst>
          </p:cNvPr>
          <p:cNvSpPr/>
          <p:nvPr/>
        </p:nvSpPr>
        <p:spPr>
          <a:xfrm>
            <a:off x="4743027" y="3043624"/>
            <a:ext cx="152339" cy="192024"/>
          </a:xfrm>
          <a:prstGeom prst="downArrow">
            <a:avLst/>
          </a:prstGeom>
          <a:solidFill>
            <a:srgbClr val="97B8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rgbClr val="97B8FF"/>
                </a:solidFill>
              </a:ln>
              <a:solidFill>
                <a:srgbClr val="97B8FF"/>
              </a:solidFill>
            </a:endParaRPr>
          </a:p>
        </p:txBody>
      </p:sp>
      <p:pic>
        <p:nvPicPr>
          <p:cNvPr id="62" name="Picture 61" descr="A dog with its mouth open&#10;&#10;AI-generated content may be incorrect.">
            <a:extLst>
              <a:ext uri="{FF2B5EF4-FFF2-40B4-BE49-F238E27FC236}">
                <a16:creationId xmlns:a16="http://schemas.microsoft.com/office/drawing/2014/main" id="{83B26DEB-9A42-15F6-8D05-C6F88725D136}"/>
              </a:ext>
            </a:extLst>
          </p:cNvPr>
          <p:cNvPicPr>
            <a:picLocks noChangeAspect="1"/>
          </p:cNvPicPr>
          <p:nvPr/>
        </p:nvPicPr>
        <p:blipFill>
          <a:blip r:embed="rId5"/>
          <a:srcRect l="13534" r="16449"/>
          <a:stretch>
            <a:fillRect/>
          </a:stretch>
        </p:blipFill>
        <p:spPr>
          <a:xfrm>
            <a:off x="4245697" y="1879297"/>
            <a:ext cx="1166564" cy="1110738"/>
          </a:xfrm>
          <a:prstGeom prst="rect">
            <a:avLst/>
          </a:prstGeom>
          <a:ln w="28575">
            <a:solidFill>
              <a:srgbClr val="414A70"/>
            </a:solidFill>
          </a:ln>
        </p:spPr>
      </p:pic>
      <p:grpSp>
        <p:nvGrpSpPr>
          <p:cNvPr id="63" name="Group 62">
            <a:extLst>
              <a:ext uri="{FF2B5EF4-FFF2-40B4-BE49-F238E27FC236}">
                <a16:creationId xmlns:a16="http://schemas.microsoft.com/office/drawing/2014/main" id="{101876B6-A664-B231-368F-D0559A93BBC9}"/>
              </a:ext>
            </a:extLst>
          </p:cNvPr>
          <p:cNvGrpSpPr/>
          <p:nvPr/>
        </p:nvGrpSpPr>
        <p:grpSpPr>
          <a:xfrm>
            <a:off x="1305118" y="3363892"/>
            <a:ext cx="1219821" cy="2252177"/>
            <a:chOff x="2549411" y="670751"/>
            <a:chExt cx="1219821" cy="2252177"/>
          </a:xfrm>
        </p:grpSpPr>
        <p:grpSp>
          <p:nvGrpSpPr>
            <p:cNvPr id="64" name="Group 63">
              <a:extLst>
                <a:ext uri="{FF2B5EF4-FFF2-40B4-BE49-F238E27FC236}">
                  <a16:creationId xmlns:a16="http://schemas.microsoft.com/office/drawing/2014/main" id="{FF6F5E8C-6F81-8AA0-9CCE-F4CD45C22DDF}"/>
                </a:ext>
              </a:extLst>
            </p:cNvPr>
            <p:cNvGrpSpPr/>
            <p:nvPr/>
          </p:nvGrpSpPr>
          <p:grpSpPr>
            <a:xfrm>
              <a:off x="2549411" y="670751"/>
              <a:ext cx="1219821" cy="2008840"/>
              <a:chOff x="2549411" y="670751"/>
              <a:chExt cx="1219821" cy="2008840"/>
            </a:xfrm>
          </p:grpSpPr>
          <p:cxnSp>
            <p:nvCxnSpPr>
              <p:cNvPr id="69" name="Straight Connector 68">
                <a:extLst>
                  <a:ext uri="{FF2B5EF4-FFF2-40B4-BE49-F238E27FC236}">
                    <a16:creationId xmlns:a16="http://schemas.microsoft.com/office/drawing/2014/main" id="{66AE361A-62D7-4EA2-0DB9-48A96069191D}"/>
                  </a:ext>
                </a:extLst>
              </p:cNvPr>
              <p:cNvCxnSpPr>
                <a:cxnSpLocks/>
              </p:cNvCxnSpPr>
              <p:nvPr/>
            </p:nvCxnSpPr>
            <p:spPr>
              <a:xfrm flipH="1" flipV="1">
                <a:off x="3161375" y="2133712"/>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9AE2C955-31DB-BA95-2301-6A91349198AE}"/>
                  </a:ext>
                </a:extLst>
              </p:cNvPr>
              <p:cNvCxnSpPr>
                <a:cxnSpLocks/>
              </p:cNvCxnSpPr>
              <p:nvPr/>
            </p:nvCxnSpPr>
            <p:spPr>
              <a:xfrm flipH="1" flipV="1">
                <a:off x="2598959" y="712101"/>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2C847A27-B758-AF74-EE49-13CAE500D7D4}"/>
                  </a:ext>
                </a:extLst>
              </p:cNvPr>
              <p:cNvCxnSpPr>
                <a:cxnSpLocks/>
                <a:stCxn id="105" idx="4"/>
              </p:cNvCxnSpPr>
              <p:nvPr/>
            </p:nvCxnSpPr>
            <p:spPr>
              <a:xfrm flipH="1" flipV="1">
                <a:off x="2735349" y="1169301"/>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12090D3-A6F3-088F-98B8-5ADAB96F3D89}"/>
                  </a:ext>
                </a:extLst>
              </p:cNvPr>
              <p:cNvCxnSpPr>
                <a:cxnSpLocks/>
              </p:cNvCxnSpPr>
              <p:nvPr/>
            </p:nvCxnSpPr>
            <p:spPr>
              <a:xfrm flipV="1">
                <a:off x="2739468" y="720261"/>
                <a:ext cx="132347"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Oval 72">
                <a:extLst>
                  <a:ext uri="{FF2B5EF4-FFF2-40B4-BE49-F238E27FC236}">
                    <a16:creationId xmlns:a16="http://schemas.microsoft.com/office/drawing/2014/main" id="{90BE3A19-5137-C942-3B51-F7EE756BC818}"/>
                  </a:ext>
                </a:extLst>
              </p:cNvPr>
              <p:cNvSpPr>
                <a:spLocks noChangeAspect="1"/>
              </p:cNvSpPr>
              <p:nvPr/>
            </p:nvSpPr>
            <p:spPr>
              <a:xfrm>
                <a:off x="2549411"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7B825529-8FD6-E43C-6D7F-777ECADBE0CC}"/>
                  </a:ext>
                </a:extLst>
              </p:cNvPr>
              <p:cNvSpPr>
                <a:spLocks noChangeAspect="1"/>
              </p:cNvSpPr>
              <p:nvPr/>
            </p:nvSpPr>
            <p:spPr>
              <a:xfrm>
                <a:off x="2829066"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Straight Connector 74">
                <a:extLst>
                  <a:ext uri="{FF2B5EF4-FFF2-40B4-BE49-F238E27FC236}">
                    <a16:creationId xmlns:a16="http://schemas.microsoft.com/office/drawing/2014/main" id="{3BBC0C0E-13AA-FA9D-4E6E-D235656459D3}"/>
                  </a:ext>
                </a:extLst>
              </p:cNvPr>
              <p:cNvCxnSpPr>
                <a:cxnSpLocks/>
              </p:cNvCxnSpPr>
              <p:nvPr/>
            </p:nvCxnSpPr>
            <p:spPr>
              <a:xfrm flipH="1" flipV="1">
                <a:off x="3016986" y="712101"/>
                <a:ext cx="144379" cy="4812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5BCF7034-C3C3-10EA-9108-CFACC6043B73}"/>
                  </a:ext>
                </a:extLst>
              </p:cNvPr>
              <p:cNvCxnSpPr>
                <a:cxnSpLocks/>
              </p:cNvCxnSpPr>
              <p:nvPr/>
            </p:nvCxnSpPr>
            <p:spPr>
              <a:xfrm flipV="1">
                <a:off x="3157495" y="720261"/>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Oval 76">
                <a:extLst>
                  <a:ext uri="{FF2B5EF4-FFF2-40B4-BE49-F238E27FC236}">
                    <a16:creationId xmlns:a16="http://schemas.microsoft.com/office/drawing/2014/main" id="{DF0E9709-77EB-CB58-B642-B63C92A875BF}"/>
                  </a:ext>
                </a:extLst>
              </p:cNvPr>
              <p:cNvSpPr>
                <a:spLocks noChangeAspect="1"/>
              </p:cNvSpPr>
              <p:nvPr/>
            </p:nvSpPr>
            <p:spPr>
              <a:xfrm>
                <a:off x="2967438"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B9223C33-F7C2-AD42-826D-B353398CDE67}"/>
                  </a:ext>
                </a:extLst>
              </p:cNvPr>
              <p:cNvSpPr>
                <a:spLocks noChangeAspect="1"/>
              </p:cNvSpPr>
              <p:nvPr/>
            </p:nvSpPr>
            <p:spPr>
              <a:xfrm>
                <a:off x="3247093"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9" name="Straight Connector 78">
                <a:extLst>
                  <a:ext uri="{FF2B5EF4-FFF2-40B4-BE49-F238E27FC236}">
                    <a16:creationId xmlns:a16="http://schemas.microsoft.com/office/drawing/2014/main" id="{C04AC599-0EBE-1E97-5F3A-224F39CF1592}"/>
                  </a:ext>
                </a:extLst>
              </p:cNvPr>
              <p:cNvCxnSpPr>
                <a:cxnSpLocks/>
              </p:cNvCxnSpPr>
              <p:nvPr/>
            </p:nvCxnSpPr>
            <p:spPr>
              <a:xfrm flipH="1" flipV="1">
                <a:off x="3440030" y="713523"/>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B17425D7-21B1-90CE-EE24-56F0FB85C7A7}"/>
                  </a:ext>
                </a:extLst>
              </p:cNvPr>
              <p:cNvCxnSpPr>
                <a:cxnSpLocks/>
              </p:cNvCxnSpPr>
              <p:nvPr/>
            </p:nvCxnSpPr>
            <p:spPr>
              <a:xfrm flipV="1">
                <a:off x="3580539" y="721683"/>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Oval 80">
                <a:extLst>
                  <a:ext uri="{FF2B5EF4-FFF2-40B4-BE49-F238E27FC236}">
                    <a16:creationId xmlns:a16="http://schemas.microsoft.com/office/drawing/2014/main" id="{FD4662E4-BB92-650B-E306-37B5F46DC3BF}"/>
                  </a:ext>
                </a:extLst>
              </p:cNvPr>
              <p:cNvSpPr>
                <a:spLocks noChangeAspect="1"/>
              </p:cNvSpPr>
              <p:nvPr/>
            </p:nvSpPr>
            <p:spPr>
              <a:xfrm>
                <a:off x="3390482" y="672173"/>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50755FD2-F69E-5EF2-33A1-002048C5F95D}"/>
                  </a:ext>
                </a:extLst>
              </p:cNvPr>
              <p:cNvSpPr>
                <a:spLocks noChangeAspect="1"/>
              </p:cNvSpPr>
              <p:nvPr/>
            </p:nvSpPr>
            <p:spPr>
              <a:xfrm>
                <a:off x="3670137" y="672173"/>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3" name="Straight Connector 82">
                <a:extLst>
                  <a:ext uri="{FF2B5EF4-FFF2-40B4-BE49-F238E27FC236}">
                    <a16:creationId xmlns:a16="http://schemas.microsoft.com/office/drawing/2014/main" id="{F13ADAC2-C646-95F1-E456-54688C4F3D2A}"/>
                  </a:ext>
                </a:extLst>
              </p:cNvPr>
              <p:cNvCxnSpPr>
                <a:cxnSpLocks/>
                <a:stCxn id="105" idx="3"/>
              </p:cNvCxnSpPr>
              <p:nvPr/>
            </p:nvCxnSpPr>
            <p:spPr>
              <a:xfrm flipV="1">
                <a:off x="2701379" y="1185621"/>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BAD8DA68-413C-3B82-7971-37E1573575BB}"/>
                  </a:ext>
                </a:extLst>
              </p:cNvPr>
              <p:cNvCxnSpPr>
                <a:cxnSpLocks/>
              </p:cNvCxnSpPr>
              <p:nvPr/>
            </p:nvCxnSpPr>
            <p:spPr>
              <a:xfrm flipH="1" flipV="1">
                <a:off x="3153483" y="1162719"/>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AA87B56F-832B-C264-2948-BA93E54D76DA}"/>
                  </a:ext>
                </a:extLst>
              </p:cNvPr>
              <p:cNvCxnSpPr>
                <a:cxnSpLocks/>
              </p:cNvCxnSpPr>
              <p:nvPr/>
            </p:nvCxnSpPr>
            <p:spPr>
              <a:xfrm flipV="1">
                <a:off x="3119513" y="1179039"/>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555BF16E-A327-6D6C-1B4D-7CD4534053A5}"/>
                  </a:ext>
                </a:extLst>
              </p:cNvPr>
              <p:cNvCxnSpPr>
                <a:cxnSpLocks/>
              </p:cNvCxnSpPr>
              <p:nvPr/>
            </p:nvCxnSpPr>
            <p:spPr>
              <a:xfrm flipH="1" flipV="1">
                <a:off x="3575454" y="1160554"/>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E8405879-7D5A-BC12-A79A-511BAF63E22F}"/>
                  </a:ext>
                </a:extLst>
              </p:cNvPr>
              <p:cNvCxnSpPr>
                <a:cxnSpLocks/>
              </p:cNvCxnSpPr>
              <p:nvPr/>
            </p:nvCxnSpPr>
            <p:spPr>
              <a:xfrm flipH="1" flipV="1">
                <a:off x="3131628" y="1161637"/>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DEE814C6-9177-911E-114E-F03A11100BA9}"/>
                  </a:ext>
                </a:extLst>
              </p:cNvPr>
              <p:cNvCxnSpPr>
                <a:cxnSpLocks/>
              </p:cNvCxnSpPr>
              <p:nvPr/>
            </p:nvCxnSpPr>
            <p:spPr>
              <a:xfrm flipH="1" flipV="1">
                <a:off x="2715610" y="1150612"/>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A1EE94A1-8B05-8A49-B713-B4C8AF00BA91}"/>
                  </a:ext>
                </a:extLst>
              </p:cNvPr>
              <p:cNvCxnSpPr>
                <a:cxnSpLocks/>
                <a:stCxn id="107" idx="5"/>
              </p:cNvCxnSpPr>
              <p:nvPr/>
            </p:nvCxnSpPr>
            <p:spPr>
              <a:xfrm flipH="1" flipV="1">
                <a:off x="2739070" y="1172449"/>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78C3E544-8475-2708-D5B8-4D54B5507794}"/>
                  </a:ext>
                </a:extLst>
              </p:cNvPr>
              <p:cNvCxnSpPr>
                <a:cxnSpLocks/>
              </p:cNvCxnSpPr>
              <p:nvPr/>
            </p:nvCxnSpPr>
            <p:spPr>
              <a:xfrm flipV="1">
                <a:off x="2757584" y="1175514"/>
                <a:ext cx="819562" cy="464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1071EA9B-ECB7-29E2-76A1-238537A234B8}"/>
                  </a:ext>
                </a:extLst>
              </p:cNvPr>
              <p:cNvCxnSpPr>
                <a:cxnSpLocks/>
                <a:stCxn id="108" idx="4"/>
              </p:cNvCxnSpPr>
              <p:nvPr/>
            </p:nvCxnSpPr>
            <p:spPr>
              <a:xfrm flipH="1" flipV="1">
                <a:off x="2736314" y="1655385"/>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AB3A84B5-317F-2DFD-B394-263D6ED823B6}"/>
                  </a:ext>
                </a:extLst>
              </p:cNvPr>
              <p:cNvCxnSpPr>
                <a:cxnSpLocks/>
                <a:stCxn id="108" idx="3"/>
              </p:cNvCxnSpPr>
              <p:nvPr/>
            </p:nvCxnSpPr>
            <p:spPr>
              <a:xfrm flipV="1">
                <a:off x="2702344" y="1671705"/>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D56CA01A-CA5F-F6D6-7AB4-1AF0BDD7F193}"/>
                  </a:ext>
                </a:extLst>
              </p:cNvPr>
              <p:cNvCxnSpPr>
                <a:cxnSpLocks/>
              </p:cNvCxnSpPr>
              <p:nvPr/>
            </p:nvCxnSpPr>
            <p:spPr>
              <a:xfrm flipH="1" flipV="1">
                <a:off x="3154448" y="1648803"/>
                <a:ext cx="1066" cy="5307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7C8E311C-6A1F-7035-5527-BAC2D66A94AB}"/>
                  </a:ext>
                </a:extLst>
              </p:cNvPr>
              <p:cNvCxnSpPr>
                <a:cxnSpLocks/>
              </p:cNvCxnSpPr>
              <p:nvPr/>
            </p:nvCxnSpPr>
            <p:spPr>
              <a:xfrm flipV="1">
                <a:off x="3120478" y="1665123"/>
                <a:ext cx="451474" cy="4999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363E3C96-164D-E32D-6841-0C56C2C74DBA}"/>
                  </a:ext>
                </a:extLst>
              </p:cNvPr>
              <p:cNvCxnSpPr>
                <a:cxnSpLocks/>
              </p:cNvCxnSpPr>
              <p:nvPr/>
            </p:nvCxnSpPr>
            <p:spPr>
              <a:xfrm flipH="1" flipV="1">
                <a:off x="3576419" y="1646638"/>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1AF198E0-76E8-A2C8-1107-641E0812734A}"/>
                  </a:ext>
                </a:extLst>
              </p:cNvPr>
              <p:cNvCxnSpPr>
                <a:cxnSpLocks/>
              </p:cNvCxnSpPr>
              <p:nvPr/>
            </p:nvCxnSpPr>
            <p:spPr>
              <a:xfrm flipH="1" flipV="1">
                <a:off x="3132593" y="1647721"/>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DF1A6193-4A95-83E3-D3AF-2647C8A72007}"/>
                  </a:ext>
                </a:extLst>
              </p:cNvPr>
              <p:cNvCxnSpPr>
                <a:cxnSpLocks/>
              </p:cNvCxnSpPr>
              <p:nvPr/>
            </p:nvCxnSpPr>
            <p:spPr>
              <a:xfrm flipH="1" flipV="1">
                <a:off x="2716575" y="1636696"/>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85647521-E2FE-0D27-5005-B184A7EAA6EA}"/>
                  </a:ext>
                </a:extLst>
              </p:cNvPr>
              <p:cNvCxnSpPr>
                <a:cxnSpLocks/>
                <a:stCxn id="110" idx="5"/>
              </p:cNvCxnSpPr>
              <p:nvPr/>
            </p:nvCxnSpPr>
            <p:spPr>
              <a:xfrm flipH="1" flipV="1">
                <a:off x="2740035" y="1658533"/>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04959E21-DB13-783A-2244-F837253E5AD2}"/>
                  </a:ext>
                </a:extLst>
              </p:cNvPr>
              <p:cNvCxnSpPr>
                <a:cxnSpLocks/>
              </p:cNvCxnSpPr>
              <p:nvPr/>
            </p:nvCxnSpPr>
            <p:spPr>
              <a:xfrm flipV="1">
                <a:off x="2758549" y="1661598"/>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C29D0F1-B2DA-52B1-5591-F38AA4BBD910}"/>
                  </a:ext>
                </a:extLst>
              </p:cNvPr>
              <p:cNvCxnSpPr>
                <a:cxnSpLocks/>
                <a:stCxn id="111" idx="7"/>
                <a:endCxn id="110" idx="4"/>
              </p:cNvCxnSpPr>
              <p:nvPr/>
            </p:nvCxnSpPr>
            <p:spPr>
              <a:xfrm flipV="1">
                <a:off x="3198427" y="2187580"/>
                <a:ext cx="380024" cy="4074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B5C6942-18D8-9F86-DEA2-340FF9D4A764}"/>
                  </a:ext>
                </a:extLst>
              </p:cNvPr>
              <p:cNvCxnSpPr>
                <a:cxnSpLocks/>
                <a:stCxn id="111" idx="1"/>
                <a:endCxn id="108" idx="4"/>
              </p:cNvCxnSpPr>
              <p:nvPr/>
            </p:nvCxnSpPr>
            <p:spPr>
              <a:xfrm flipH="1" flipV="1">
                <a:off x="2737380" y="2186158"/>
                <a:ext cx="390976" cy="4089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Oval 101">
                <a:extLst>
                  <a:ext uri="{FF2B5EF4-FFF2-40B4-BE49-F238E27FC236}">
                    <a16:creationId xmlns:a16="http://schemas.microsoft.com/office/drawing/2014/main" id="{1632AA6B-C077-56F3-7C56-5DDF6601FF97}"/>
                  </a:ext>
                </a:extLst>
              </p:cNvPr>
              <p:cNvSpPr>
                <a:spLocks noChangeAspect="1"/>
              </p:cNvSpPr>
              <p:nvPr/>
            </p:nvSpPr>
            <p:spPr>
              <a:xfrm>
                <a:off x="2686867" y="111979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a:extLst>
                  <a:ext uri="{FF2B5EF4-FFF2-40B4-BE49-F238E27FC236}">
                    <a16:creationId xmlns:a16="http://schemas.microsoft.com/office/drawing/2014/main" id="{8C2C3A51-B38F-EAB2-7AEA-56825E64E788}"/>
                  </a:ext>
                </a:extLst>
              </p:cNvPr>
              <p:cNvSpPr>
                <a:spLocks noChangeAspect="1"/>
              </p:cNvSpPr>
              <p:nvPr/>
            </p:nvSpPr>
            <p:spPr>
              <a:xfrm>
                <a:off x="3104894" y="111979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6EA5F577-ECEC-3BC3-949A-57080F83E318}"/>
                  </a:ext>
                </a:extLst>
              </p:cNvPr>
              <p:cNvSpPr>
                <a:spLocks noChangeAspect="1"/>
              </p:cNvSpPr>
              <p:nvPr/>
            </p:nvSpPr>
            <p:spPr>
              <a:xfrm>
                <a:off x="3527938" y="112121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1E0181DD-8DBD-27D0-56A1-11991E81990C}"/>
                  </a:ext>
                </a:extLst>
              </p:cNvPr>
              <p:cNvSpPr>
                <a:spLocks noChangeAspect="1"/>
              </p:cNvSpPr>
              <p:nvPr/>
            </p:nvSpPr>
            <p:spPr>
              <a:xfrm>
                <a:off x="2686867" y="160105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FDAA3321-B4FB-830E-B939-239CA08DCC64}"/>
                  </a:ext>
                </a:extLst>
              </p:cNvPr>
              <p:cNvSpPr>
                <a:spLocks noChangeAspect="1"/>
              </p:cNvSpPr>
              <p:nvPr/>
            </p:nvSpPr>
            <p:spPr>
              <a:xfrm>
                <a:off x="3104894" y="160105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069082C7-7426-FE7B-2859-5B1413FA0D85}"/>
                  </a:ext>
                </a:extLst>
              </p:cNvPr>
              <p:cNvSpPr>
                <a:spLocks noChangeAspect="1"/>
              </p:cNvSpPr>
              <p:nvPr/>
            </p:nvSpPr>
            <p:spPr>
              <a:xfrm>
                <a:off x="3527938" y="1602476"/>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58B89B70-209C-B498-A3E9-3D999F76173C}"/>
                  </a:ext>
                </a:extLst>
              </p:cNvPr>
              <p:cNvSpPr>
                <a:spLocks noChangeAspect="1"/>
              </p:cNvSpPr>
              <p:nvPr/>
            </p:nvSpPr>
            <p:spPr>
              <a:xfrm>
                <a:off x="2687832" y="2087138"/>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66AD8EA9-E017-B114-7BE6-5F54E7E7B843}"/>
                  </a:ext>
                </a:extLst>
              </p:cNvPr>
              <p:cNvSpPr>
                <a:spLocks noChangeAspect="1"/>
              </p:cNvSpPr>
              <p:nvPr/>
            </p:nvSpPr>
            <p:spPr>
              <a:xfrm>
                <a:off x="3105859" y="2087138"/>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9D8B0741-58F8-918C-18CD-692240FED03C}"/>
                  </a:ext>
                </a:extLst>
              </p:cNvPr>
              <p:cNvSpPr>
                <a:spLocks noChangeAspect="1"/>
              </p:cNvSpPr>
              <p:nvPr/>
            </p:nvSpPr>
            <p:spPr>
              <a:xfrm>
                <a:off x="3528903" y="2088560"/>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DE922DE2-6B9A-CC79-CDE8-921FA02E2276}"/>
                  </a:ext>
                </a:extLst>
              </p:cNvPr>
              <p:cNvSpPr>
                <a:spLocks noChangeAspect="1"/>
              </p:cNvSpPr>
              <p:nvPr/>
            </p:nvSpPr>
            <p:spPr>
              <a:xfrm>
                <a:off x="3113844" y="258057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8" name="Straight Arrow Connector 67">
              <a:extLst>
                <a:ext uri="{FF2B5EF4-FFF2-40B4-BE49-F238E27FC236}">
                  <a16:creationId xmlns:a16="http://schemas.microsoft.com/office/drawing/2014/main" id="{55561DC0-D1AC-C39E-1DE2-219E8F7F5B7C}"/>
                </a:ext>
              </a:extLst>
            </p:cNvPr>
            <p:cNvCxnSpPr/>
            <p:nvPr/>
          </p:nvCxnSpPr>
          <p:spPr>
            <a:xfrm flipH="1">
              <a:off x="3165291" y="2672749"/>
              <a:ext cx="3678" cy="2501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2" name="Group 111">
            <a:extLst>
              <a:ext uri="{FF2B5EF4-FFF2-40B4-BE49-F238E27FC236}">
                <a16:creationId xmlns:a16="http://schemas.microsoft.com/office/drawing/2014/main" id="{CE4E20A8-D44C-BBA2-BFC0-4C7C7998DADD}"/>
              </a:ext>
            </a:extLst>
          </p:cNvPr>
          <p:cNvGrpSpPr/>
          <p:nvPr/>
        </p:nvGrpSpPr>
        <p:grpSpPr>
          <a:xfrm>
            <a:off x="4209285" y="3353898"/>
            <a:ext cx="1219821" cy="2262777"/>
            <a:chOff x="5227184" y="658764"/>
            <a:chExt cx="1219821" cy="2262777"/>
          </a:xfrm>
        </p:grpSpPr>
        <p:grpSp>
          <p:nvGrpSpPr>
            <p:cNvPr id="113" name="Group 112">
              <a:extLst>
                <a:ext uri="{FF2B5EF4-FFF2-40B4-BE49-F238E27FC236}">
                  <a16:creationId xmlns:a16="http://schemas.microsoft.com/office/drawing/2014/main" id="{A06DD71B-8C11-C472-DB1A-5D085A894626}"/>
                </a:ext>
              </a:extLst>
            </p:cNvPr>
            <p:cNvGrpSpPr/>
            <p:nvPr/>
          </p:nvGrpSpPr>
          <p:grpSpPr>
            <a:xfrm>
              <a:off x="5227184" y="658764"/>
              <a:ext cx="1219821" cy="2008840"/>
              <a:chOff x="5227184" y="658764"/>
              <a:chExt cx="1219821" cy="2008840"/>
            </a:xfrm>
          </p:grpSpPr>
          <p:cxnSp>
            <p:nvCxnSpPr>
              <p:cNvPr id="115" name="Straight Connector 114">
                <a:extLst>
                  <a:ext uri="{FF2B5EF4-FFF2-40B4-BE49-F238E27FC236}">
                    <a16:creationId xmlns:a16="http://schemas.microsoft.com/office/drawing/2014/main" id="{4F94B44A-F810-E4D8-4BDB-E622E23775CB}"/>
                  </a:ext>
                </a:extLst>
              </p:cNvPr>
              <p:cNvCxnSpPr>
                <a:cxnSpLocks/>
              </p:cNvCxnSpPr>
              <p:nvPr/>
            </p:nvCxnSpPr>
            <p:spPr>
              <a:xfrm flipH="1" flipV="1">
                <a:off x="5839148" y="2121725"/>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D3993F7B-4D34-5017-3302-E70B3B49BA4E}"/>
                  </a:ext>
                </a:extLst>
              </p:cNvPr>
              <p:cNvCxnSpPr>
                <a:cxnSpLocks/>
              </p:cNvCxnSpPr>
              <p:nvPr/>
            </p:nvCxnSpPr>
            <p:spPr>
              <a:xfrm flipH="1" flipV="1">
                <a:off x="5276732" y="700114"/>
                <a:ext cx="144379" cy="48126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8CB4468-89AB-2F91-5A3D-02ADE559AE2A}"/>
                  </a:ext>
                </a:extLst>
              </p:cNvPr>
              <p:cNvCxnSpPr>
                <a:cxnSpLocks/>
                <a:stCxn id="151" idx="4"/>
              </p:cNvCxnSpPr>
              <p:nvPr/>
            </p:nvCxnSpPr>
            <p:spPr>
              <a:xfrm flipH="1" flipV="1">
                <a:off x="5413122" y="1157314"/>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D91ED23D-C249-D0D4-61B1-3D292C605F22}"/>
                  </a:ext>
                </a:extLst>
              </p:cNvPr>
              <p:cNvCxnSpPr>
                <a:cxnSpLocks/>
              </p:cNvCxnSpPr>
              <p:nvPr/>
            </p:nvCxnSpPr>
            <p:spPr>
              <a:xfrm flipV="1">
                <a:off x="5417241" y="708274"/>
                <a:ext cx="132347" cy="4572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19" name="Oval 118">
                <a:extLst>
                  <a:ext uri="{FF2B5EF4-FFF2-40B4-BE49-F238E27FC236}">
                    <a16:creationId xmlns:a16="http://schemas.microsoft.com/office/drawing/2014/main" id="{10F3CEE9-8E52-37CD-11D6-199FBD6DA198}"/>
                  </a:ext>
                </a:extLst>
              </p:cNvPr>
              <p:cNvSpPr>
                <a:spLocks noChangeAspect="1"/>
              </p:cNvSpPr>
              <p:nvPr/>
            </p:nvSpPr>
            <p:spPr>
              <a:xfrm>
                <a:off x="5227184"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B49FA0B4-FEBB-1DB0-6C23-293DA0F2F590}"/>
                  </a:ext>
                </a:extLst>
              </p:cNvPr>
              <p:cNvSpPr>
                <a:spLocks noChangeAspect="1"/>
              </p:cNvSpPr>
              <p:nvPr/>
            </p:nvSpPr>
            <p:spPr>
              <a:xfrm>
                <a:off x="5506839"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1" name="Straight Connector 120">
                <a:extLst>
                  <a:ext uri="{FF2B5EF4-FFF2-40B4-BE49-F238E27FC236}">
                    <a16:creationId xmlns:a16="http://schemas.microsoft.com/office/drawing/2014/main" id="{56E051C9-A4EE-D105-1165-8E8668562DBD}"/>
                  </a:ext>
                </a:extLst>
              </p:cNvPr>
              <p:cNvCxnSpPr>
                <a:cxnSpLocks/>
              </p:cNvCxnSpPr>
              <p:nvPr/>
            </p:nvCxnSpPr>
            <p:spPr>
              <a:xfrm flipH="1" flipV="1">
                <a:off x="5694759" y="700114"/>
                <a:ext cx="144379" cy="48126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831AACCD-6703-E4C3-BDE5-B125BBE9329B}"/>
                  </a:ext>
                </a:extLst>
              </p:cNvPr>
              <p:cNvCxnSpPr>
                <a:cxnSpLocks/>
              </p:cNvCxnSpPr>
              <p:nvPr/>
            </p:nvCxnSpPr>
            <p:spPr>
              <a:xfrm flipV="1">
                <a:off x="5835268" y="708274"/>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3" name="Oval 122">
                <a:extLst>
                  <a:ext uri="{FF2B5EF4-FFF2-40B4-BE49-F238E27FC236}">
                    <a16:creationId xmlns:a16="http://schemas.microsoft.com/office/drawing/2014/main" id="{2694405D-F6D5-7F95-4053-9BFB0049DE50}"/>
                  </a:ext>
                </a:extLst>
              </p:cNvPr>
              <p:cNvSpPr>
                <a:spLocks noChangeAspect="1"/>
              </p:cNvSpPr>
              <p:nvPr/>
            </p:nvSpPr>
            <p:spPr>
              <a:xfrm>
                <a:off x="5645211"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AEE11875-4EAE-721B-FFB4-4967120D32CC}"/>
                  </a:ext>
                </a:extLst>
              </p:cNvPr>
              <p:cNvSpPr>
                <a:spLocks noChangeAspect="1"/>
              </p:cNvSpPr>
              <p:nvPr/>
            </p:nvSpPr>
            <p:spPr>
              <a:xfrm>
                <a:off x="5924866"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5" name="Straight Connector 124">
                <a:extLst>
                  <a:ext uri="{FF2B5EF4-FFF2-40B4-BE49-F238E27FC236}">
                    <a16:creationId xmlns:a16="http://schemas.microsoft.com/office/drawing/2014/main" id="{181CB97D-49CA-7B0E-8646-8FD66137C5C0}"/>
                  </a:ext>
                </a:extLst>
              </p:cNvPr>
              <p:cNvCxnSpPr>
                <a:cxnSpLocks/>
              </p:cNvCxnSpPr>
              <p:nvPr/>
            </p:nvCxnSpPr>
            <p:spPr>
              <a:xfrm flipH="1" flipV="1">
                <a:off x="6117803" y="701536"/>
                <a:ext cx="144379" cy="48126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AF655C07-ADC2-CE5F-2B39-702112DED835}"/>
                  </a:ext>
                </a:extLst>
              </p:cNvPr>
              <p:cNvCxnSpPr>
                <a:cxnSpLocks/>
              </p:cNvCxnSpPr>
              <p:nvPr/>
            </p:nvCxnSpPr>
            <p:spPr>
              <a:xfrm flipV="1">
                <a:off x="6258312" y="709696"/>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7" name="Oval 126">
                <a:extLst>
                  <a:ext uri="{FF2B5EF4-FFF2-40B4-BE49-F238E27FC236}">
                    <a16:creationId xmlns:a16="http://schemas.microsoft.com/office/drawing/2014/main" id="{807736B2-8615-8D2E-2DD3-71F2FC40291B}"/>
                  </a:ext>
                </a:extLst>
              </p:cNvPr>
              <p:cNvSpPr>
                <a:spLocks noChangeAspect="1"/>
              </p:cNvSpPr>
              <p:nvPr/>
            </p:nvSpPr>
            <p:spPr>
              <a:xfrm>
                <a:off x="6068255" y="660186"/>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E6668AA5-11EE-276E-345A-89796539C238}"/>
                  </a:ext>
                </a:extLst>
              </p:cNvPr>
              <p:cNvSpPr>
                <a:spLocks noChangeAspect="1"/>
              </p:cNvSpPr>
              <p:nvPr/>
            </p:nvSpPr>
            <p:spPr>
              <a:xfrm>
                <a:off x="6347910" y="660186"/>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9" name="Straight Connector 128">
                <a:extLst>
                  <a:ext uri="{FF2B5EF4-FFF2-40B4-BE49-F238E27FC236}">
                    <a16:creationId xmlns:a16="http://schemas.microsoft.com/office/drawing/2014/main" id="{91C2DC49-AA78-908B-ED75-E7AD522C625A}"/>
                  </a:ext>
                </a:extLst>
              </p:cNvPr>
              <p:cNvCxnSpPr>
                <a:cxnSpLocks/>
                <a:stCxn id="151" idx="3"/>
              </p:cNvCxnSpPr>
              <p:nvPr/>
            </p:nvCxnSpPr>
            <p:spPr>
              <a:xfrm flipV="1">
                <a:off x="5379152" y="1173634"/>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C9126FBD-8539-6B2F-0731-19EAE25BC496}"/>
                  </a:ext>
                </a:extLst>
              </p:cNvPr>
              <p:cNvCxnSpPr>
                <a:cxnSpLocks/>
              </p:cNvCxnSpPr>
              <p:nvPr/>
            </p:nvCxnSpPr>
            <p:spPr>
              <a:xfrm flipH="1" flipV="1">
                <a:off x="5831256" y="1150732"/>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5AB05CF-C4D6-4C45-121E-9CEA88A49EBF}"/>
                  </a:ext>
                </a:extLst>
              </p:cNvPr>
              <p:cNvCxnSpPr>
                <a:cxnSpLocks/>
              </p:cNvCxnSpPr>
              <p:nvPr/>
            </p:nvCxnSpPr>
            <p:spPr>
              <a:xfrm flipV="1">
                <a:off x="5797286" y="1167052"/>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BEE1851C-D03D-F947-FFF3-470A4E86CBEB}"/>
                  </a:ext>
                </a:extLst>
              </p:cNvPr>
              <p:cNvCxnSpPr>
                <a:cxnSpLocks/>
              </p:cNvCxnSpPr>
              <p:nvPr/>
            </p:nvCxnSpPr>
            <p:spPr>
              <a:xfrm flipH="1" flipV="1">
                <a:off x="6253227" y="1148567"/>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F810E6B4-DD96-B82D-579A-409ABD0ADE45}"/>
                  </a:ext>
                </a:extLst>
              </p:cNvPr>
              <p:cNvCxnSpPr>
                <a:cxnSpLocks/>
              </p:cNvCxnSpPr>
              <p:nvPr/>
            </p:nvCxnSpPr>
            <p:spPr>
              <a:xfrm flipH="1" flipV="1">
                <a:off x="5809401" y="1149650"/>
                <a:ext cx="463767" cy="5162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8531280-8536-9AAF-0207-E04F1BE97042}"/>
                  </a:ext>
                </a:extLst>
              </p:cNvPr>
              <p:cNvCxnSpPr>
                <a:cxnSpLocks/>
              </p:cNvCxnSpPr>
              <p:nvPr/>
            </p:nvCxnSpPr>
            <p:spPr>
              <a:xfrm flipH="1" flipV="1">
                <a:off x="5393383" y="1138625"/>
                <a:ext cx="463767" cy="5162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1EE8007-BFB0-31F9-4B93-57774FA81BF5}"/>
                  </a:ext>
                </a:extLst>
              </p:cNvPr>
              <p:cNvCxnSpPr>
                <a:cxnSpLocks/>
                <a:stCxn id="153" idx="5"/>
              </p:cNvCxnSpPr>
              <p:nvPr/>
            </p:nvCxnSpPr>
            <p:spPr>
              <a:xfrm flipH="1" flipV="1">
                <a:off x="5416843" y="1160462"/>
                <a:ext cx="873451" cy="5145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562A11C5-B362-4EB7-E91B-4CE29A1F56FA}"/>
                  </a:ext>
                </a:extLst>
              </p:cNvPr>
              <p:cNvCxnSpPr>
                <a:cxnSpLocks/>
              </p:cNvCxnSpPr>
              <p:nvPr/>
            </p:nvCxnSpPr>
            <p:spPr>
              <a:xfrm flipV="1">
                <a:off x="5435357" y="1163527"/>
                <a:ext cx="819562" cy="464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873A4148-C8E5-7699-8FCC-FFF238A6249E}"/>
                  </a:ext>
                </a:extLst>
              </p:cNvPr>
              <p:cNvCxnSpPr>
                <a:cxnSpLocks/>
                <a:stCxn id="154" idx="4"/>
              </p:cNvCxnSpPr>
              <p:nvPr/>
            </p:nvCxnSpPr>
            <p:spPr>
              <a:xfrm flipH="1" flipV="1">
                <a:off x="5414087" y="1643398"/>
                <a:ext cx="1066" cy="53077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890B942-FD14-F24E-07D1-82DE4FE4D98A}"/>
                  </a:ext>
                </a:extLst>
              </p:cNvPr>
              <p:cNvCxnSpPr>
                <a:cxnSpLocks/>
                <a:stCxn id="154" idx="3"/>
              </p:cNvCxnSpPr>
              <p:nvPr/>
            </p:nvCxnSpPr>
            <p:spPr>
              <a:xfrm flipV="1">
                <a:off x="5380117" y="1659718"/>
                <a:ext cx="451474" cy="4999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DCA5D9CC-98D7-370B-ADD0-EE54AD5C4121}"/>
                  </a:ext>
                </a:extLst>
              </p:cNvPr>
              <p:cNvCxnSpPr>
                <a:cxnSpLocks/>
              </p:cNvCxnSpPr>
              <p:nvPr/>
            </p:nvCxnSpPr>
            <p:spPr>
              <a:xfrm flipH="1" flipV="1">
                <a:off x="5832221" y="1636816"/>
                <a:ext cx="1066" cy="5307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49E49E21-0D5F-F649-40F8-5FE278AED96E}"/>
                  </a:ext>
                </a:extLst>
              </p:cNvPr>
              <p:cNvCxnSpPr>
                <a:cxnSpLocks/>
              </p:cNvCxnSpPr>
              <p:nvPr/>
            </p:nvCxnSpPr>
            <p:spPr>
              <a:xfrm flipV="1">
                <a:off x="5798251" y="1653136"/>
                <a:ext cx="451474" cy="49995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50548522-36B8-972F-0A1D-2E9E516EBCC5}"/>
                  </a:ext>
                </a:extLst>
              </p:cNvPr>
              <p:cNvCxnSpPr>
                <a:cxnSpLocks/>
              </p:cNvCxnSpPr>
              <p:nvPr/>
            </p:nvCxnSpPr>
            <p:spPr>
              <a:xfrm flipH="1" flipV="1">
                <a:off x="6254192" y="1634651"/>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461C64B-6F79-5458-CB4D-DF7285C59AB1}"/>
                  </a:ext>
                </a:extLst>
              </p:cNvPr>
              <p:cNvCxnSpPr>
                <a:cxnSpLocks/>
              </p:cNvCxnSpPr>
              <p:nvPr/>
            </p:nvCxnSpPr>
            <p:spPr>
              <a:xfrm flipH="1" flipV="1">
                <a:off x="5810366" y="1635734"/>
                <a:ext cx="463767" cy="51627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1659CD5F-A57E-54D1-572F-5623364AFAB9}"/>
                  </a:ext>
                </a:extLst>
              </p:cNvPr>
              <p:cNvCxnSpPr>
                <a:cxnSpLocks/>
              </p:cNvCxnSpPr>
              <p:nvPr/>
            </p:nvCxnSpPr>
            <p:spPr>
              <a:xfrm flipH="1" flipV="1">
                <a:off x="5394348" y="1624709"/>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B5560CB6-6CE8-2B8E-C380-D3C3F3EC20F3}"/>
                  </a:ext>
                </a:extLst>
              </p:cNvPr>
              <p:cNvCxnSpPr>
                <a:cxnSpLocks/>
                <a:stCxn id="156" idx="5"/>
              </p:cNvCxnSpPr>
              <p:nvPr/>
            </p:nvCxnSpPr>
            <p:spPr>
              <a:xfrm flipH="1" flipV="1">
                <a:off x="5417808" y="1646546"/>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1736991C-C5B4-7038-8F28-9B8314583B66}"/>
                  </a:ext>
                </a:extLst>
              </p:cNvPr>
              <p:cNvCxnSpPr>
                <a:cxnSpLocks/>
              </p:cNvCxnSpPr>
              <p:nvPr/>
            </p:nvCxnSpPr>
            <p:spPr>
              <a:xfrm flipV="1">
                <a:off x="5436322" y="1649611"/>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57D037F7-6935-E772-A298-A464AD6C7506}"/>
                  </a:ext>
                </a:extLst>
              </p:cNvPr>
              <p:cNvCxnSpPr>
                <a:cxnSpLocks/>
                <a:stCxn id="157" idx="7"/>
                <a:endCxn id="156" idx="4"/>
              </p:cNvCxnSpPr>
              <p:nvPr/>
            </p:nvCxnSpPr>
            <p:spPr>
              <a:xfrm flipV="1">
                <a:off x="5876200" y="2175593"/>
                <a:ext cx="380024" cy="40749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55585FB3-040C-C76E-FCF7-D8573885AF3C}"/>
                  </a:ext>
                </a:extLst>
              </p:cNvPr>
              <p:cNvCxnSpPr>
                <a:cxnSpLocks/>
                <a:stCxn id="157" idx="1"/>
                <a:endCxn id="154" idx="4"/>
              </p:cNvCxnSpPr>
              <p:nvPr/>
            </p:nvCxnSpPr>
            <p:spPr>
              <a:xfrm flipH="1" flipV="1">
                <a:off x="5415153" y="2174171"/>
                <a:ext cx="390976" cy="40891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8" name="Oval 147">
                <a:extLst>
                  <a:ext uri="{FF2B5EF4-FFF2-40B4-BE49-F238E27FC236}">
                    <a16:creationId xmlns:a16="http://schemas.microsoft.com/office/drawing/2014/main" id="{9D3DE42E-D164-9809-4152-DF0BB581D12B}"/>
                  </a:ext>
                </a:extLst>
              </p:cNvPr>
              <p:cNvSpPr>
                <a:spLocks noChangeAspect="1"/>
              </p:cNvSpPr>
              <p:nvPr/>
            </p:nvSpPr>
            <p:spPr>
              <a:xfrm>
                <a:off x="5364640" y="110780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a:extLst>
                  <a:ext uri="{FF2B5EF4-FFF2-40B4-BE49-F238E27FC236}">
                    <a16:creationId xmlns:a16="http://schemas.microsoft.com/office/drawing/2014/main" id="{A9117017-9FE3-C321-89B6-489C75E04F54}"/>
                  </a:ext>
                </a:extLst>
              </p:cNvPr>
              <p:cNvSpPr>
                <a:spLocks noChangeAspect="1"/>
              </p:cNvSpPr>
              <p:nvPr/>
            </p:nvSpPr>
            <p:spPr>
              <a:xfrm>
                <a:off x="5782667" y="110780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id="{44BD62BA-9E05-F87C-2D54-F52D0D26BFCD}"/>
                  </a:ext>
                </a:extLst>
              </p:cNvPr>
              <p:cNvSpPr>
                <a:spLocks noChangeAspect="1"/>
              </p:cNvSpPr>
              <p:nvPr/>
            </p:nvSpPr>
            <p:spPr>
              <a:xfrm>
                <a:off x="6205711" y="1109226"/>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D637D9DE-D246-3DD6-5261-33A4E2DF101C}"/>
                  </a:ext>
                </a:extLst>
              </p:cNvPr>
              <p:cNvSpPr>
                <a:spLocks noChangeAspect="1"/>
              </p:cNvSpPr>
              <p:nvPr/>
            </p:nvSpPr>
            <p:spPr>
              <a:xfrm>
                <a:off x="5364640" y="158906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id="{F0E285FB-6795-1EB0-6523-F8B82953C018}"/>
                  </a:ext>
                </a:extLst>
              </p:cNvPr>
              <p:cNvSpPr>
                <a:spLocks noChangeAspect="1"/>
              </p:cNvSpPr>
              <p:nvPr/>
            </p:nvSpPr>
            <p:spPr>
              <a:xfrm>
                <a:off x="5782667" y="158906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id="{B678CB76-A761-EB2A-3A39-FFAF69793A3B}"/>
                  </a:ext>
                </a:extLst>
              </p:cNvPr>
              <p:cNvSpPr>
                <a:spLocks noChangeAspect="1"/>
              </p:cNvSpPr>
              <p:nvPr/>
            </p:nvSpPr>
            <p:spPr>
              <a:xfrm>
                <a:off x="6205711" y="1590489"/>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0DCEA2F0-8090-5F2E-2D87-4E3A80678DEF}"/>
                  </a:ext>
                </a:extLst>
              </p:cNvPr>
              <p:cNvSpPr>
                <a:spLocks noChangeAspect="1"/>
              </p:cNvSpPr>
              <p:nvPr/>
            </p:nvSpPr>
            <p:spPr>
              <a:xfrm>
                <a:off x="5365605" y="207515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65631995-A31E-B27B-E4EA-0E8D20D3E66F}"/>
                  </a:ext>
                </a:extLst>
              </p:cNvPr>
              <p:cNvSpPr>
                <a:spLocks noChangeAspect="1"/>
              </p:cNvSpPr>
              <p:nvPr/>
            </p:nvSpPr>
            <p:spPr>
              <a:xfrm>
                <a:off x="5783632" y="207515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id="{BBE9EDA6-EFA1-3EB3-2402-16AE74C0DC7E}"/>
                  </a:ext>
                </a:extLst>
              </p:cNvPr>
              <p:cNvSpPr>
                <a:spLocks noChangeAspect="1"/>
              </p:cNvSpPr>
              <p:nvPr/>
            </p:nvSpPr>
            <p:spPr>
              <a:xfrm>
                <a:off x="6206676" y="207657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id="{8889E9EA-D45D-0B30-EC99-896E1521CA9E}"/>
                  </a:ext>
                </a:extLst>
              </p:cNvPr>
              <p:cNvSpPr>
                <a:spLocks noChangeAspect="1"/>
              </p:cNvSpPr>
              <p:nvPr/>
            </p:nvSpPr>
            <p:spPr>
              <a:xfrm>
                <a:off x="5791617" y="256858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4" name="Straight Arrow Connector 113">
              <a:extLst>
                <a:ext uri="{FF2B5EF4-FFF2-40B4-BE49-F238E27FC236}">
                  <a16:creationId xmlns:a16="http://schemas.microsoft.com/office/drawing/2014/main" id="{2BA075BB-6BC7-E7BB-195F-ED9FFBF1690D}"/>
                </a:ext>
              </a:extLst>
            </p:cNvPr>
            <p:cNvCxnSpPr/>
            <p:nvPr/>
          </p:nvCxnSpPr>
          <p:spPr>
            <a:xfrm flipH="1">
              <a:off x="5843407" y="2671362"/>
              <a:ext cx="3678" cy="2501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 name="Rectangle 2">
            <a:extLst>
              <a:ext uri="{FF2B5EF4-FFF2-40B4-BE49-F238E27FC236}">
                <a16:creationId xmlns:a16="http://schemas.microsoft.com/office/drawing/2014/main" id="{D8607DF4-2951-76D5-050A-D48A1D5CC51F}"/>
              </a:ext>
            </a:extLst>
          </p:cNvPr>
          <p:cNvSpPr/>
          <p:nvPr/>
        </p:nvSpPr>
        <p:spPr>
          <a:xfrm>
            <a:off x="6452279" y="475488"/>
            <a:ext cx="2384039" cy="5806440"/>
          </a:xfrm>
          <a:prstGeom prst="rect">
            <a:avLst/>
          </a:prstGeom>
          <a:solidFill>
            <a:srgbClr val="7F7F7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Arrow: Right 3">
            <a:extLst>
              <a:ext uri="{FF2B5EF4-FFF2-40B4-BE49-F238E27FC236}">
                <a16:creationId xmlns:a16="http://schemas.microsoft.com/office/drawing/2014/main" id="{B4B9E829-2C97-5D31-4065-B4DB44F4A609}"/>
              </a:ext>
            </a:extLst>
          </p:cNvPr>
          <p:cNvSpPr/>
          <p:nvPr/>
        </p:nvSpPr>
        <p:spPr>
          <a:xfrm>
            <a:off x="5861516" y="3799285"/>
            <a:ext cx="863767" cy="3205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E0C5DAE7-853E-18BB-E797-8D27ED41CDD3}"/>
              </a:ext>
            </a:extLst>
          </p:cNvPr>
          <p:cNvGrpSpPr/>
          <p:nvPr/>
        </p:nvGrpSpPr>
        <p:grpSpPr>
          <a:xfrm>
            <a:off x="7034387" y="3353292"/>
            <a:ext cx="1219821" cy="2262777"/>
            <a:chOff x="5227184" y="658764"/>
            <a:chExt cx="1219821" cy="2262777"/>
          </a:xfrm>
        </p:grpSpPr>
        <p:grpSp>
          <p:nvGrpSpPr>
            <p:cNvPr id="7" name="Group 6">
              <a:extLst>
                <a:ext uri="{FF2B5EF4-FFF2-40B4-BE49-F238E27FC236}">
                  <a16:creationId xmlns:a16="http://schemas.microsoft.com/office/drawing/2014/main" id="{62905F8B-D99C-158A-CC99-D2C498BE9459}"/>
                </a:ext>
              </a:extLst>
            </p:cNvPr>
            <p:cNvGrpSpPr/>
            <p:nvPr/>
          </p:nvGrpSpPr>
          <p:grpSpPr>
            <a:xfrm>
              <a:off x="5227184" y="658764"/>
              <a:ext cx="1219821" cy="2008840"/>
              <a:chOff x="5227184" y="658764"/>
              <a:chExt cx="1219821" cy="2008840"/>
            </a:xfrm>
          </p:grpSpPr>
          <p:cxnSp>
            <p:nvCxnSpPr>
              <p:cNvPr id="9" name="Straight Connector 8">
                <a:extLst>
                  <a:ext uri="{FF2B5EF4-FFF2-40B4-BE49-F238E27FC236}">
                    <a16:creationId xmlns:a16="http://schemas.microsoft.com/office/drawing/2014/main" id="{EE03EE43-91B6-C1D5-C036-2F635E06260B}"/>
                  </a:ext>
                </a:extLst>
              </p:cNvPr>
              <p:cNvCxnSpPr>
                <a:cxnSpLocks/>
              </p:cNvCxnSpPr>
              <p:nvPr/>
            </p:nvCxnSpPr>
            <p:spPr>
              <a:xfrm flipH="1" flipV="1">
                <a:off x="5839148" y="2121725"/>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B011444-C125-C298-6D1F-F946C9EAE500}"/>
                  </a:ext>
                </a:extLst>
              </p:cNvPr>
              <p:cNvCxnSpPr>
                <a:cxnSpLocks/>
              </p:cNvCxnSpPr>
              <p:nvPr/>
            </p:nvCxnSpPr>
            <p:spPr>
              <a:xfrm flipH="1" flipV="1">
                <a:off x="5276732" y="700114"/>
                <a:ext cx="144379" cy="48126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BA0D422-32F7-2B9C-7F14-CF7F44F14F4B}"/>
                  </a:ext>
                </a:extLst>
              </p:cNvPr>
              <p:cNvCxnSpPr>
                <a:cxnSpLocks/>
                <a:stCxn id="53" idx="4"/>
              </p:cNvCxnSpPr>
              <p:nvPr/>
            </p:nvCxnSpPr>
            <p:spPr>
              <a:xfrm flipH="1" flipV="1">
                <a:off x="5413122" y="1157314"/>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A0D70A5-A4AD-1D9A-6332-4F251FA642D7}"/>
                  </a:ext>
                </a:extLst>
              </p:cNvPr>
              <p:cNvCxnSpPr>
                <a:cxnSpLocks/>
              </p:cNvCxnSpPr>
              <p:nvPr/>
            </p:nvCxnSpPr>
            <p:spPr>
              <a:xfrm flipV="1">
                <a:off x="5417241" y="708274"/>
                <a:ext cx="132347" cy="4572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FF11F323-4B7C-F6EE-C699-B39E2050F291}"/>
                  </a:ext>
                </a:extLst>
              </p:cNvPr>
              <p:cNvSpPr>
                <a:spLocks noChangeAspect="1"/>
              </p:cNvSpPr>
              <p:nvPr/>
            </p:nvSpPr>
            <p:spPr>
              <a:xfrm>
                <a:off x="5227184"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16B9582A-C00D-3304-3DB5-81A69A6FB49C}"/>
                  </a:ext>
                </a:extLst>
              </p:cNvPr>
              <p:cNvSpPr>
                <a:spLocks noChangeAspect="1"/>
              </p:cNvSpPr>
              <p:nvPr/>
            </p:nvSpPr>
            <p:spPr>
              <a:xfrm>
                <a:off x="5506839"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645BB0BD-B616-DAA3-DCBC-A0A0A1F65D8E}"/>
                  </a:ext>
                </a:extLst>
              </p:cNvPr>
              <p:cNvCxnSpPr>
                <a:cxnSpLocks/>
              </p:cNvCxnSpPr>
              <p:nvPr/>
            </p:nvCxnSpPr>
            <p:spPr>
              <a:xfrm flipH="1" flipV="1">
                <a:off x="5694759" y="700114"/>
                <a:ext cx="144379" cy="48126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9E7B274-88C2-E92C-5835-979E9902989C}"/>
                  </a:ext>
                </a:extLst>
              </p:cNvPr>
              <p:cNvCxnSpPr>
                <a:cxnSpLocks/>
              </p:cNvCxnSpPr>
              <p:nvPr/>
            </p:nvCxnSpPr>
            <p:spPr>
              <a:xfrm flipV="1">
                <a:off x="5835268" y="708274"/>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CF4D6BA0-1D27-B378-F7B8-4A3AB1939B02}"/>
                  </a:ext>
                </a:extLst>
              </p:cNvPr>
              <p:cNvSpPr>
                <a:spLocks noChangeAspect="1"/>
              </p:cNvSpPr>
              <p:nvPr/>
            </p:nvSpPr>
            <p:spPr>
              <a:xfrm>
                <a:off x="5645211"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D0E1612E-D042-A243-AA94-31D94F230977}"/>
                  </a:ext>
                </a:extLst>
              </p:cNvPr>
              <p:cNvSpPr>
                <a:spLocks noChangeAspect="1"/>
              </p:cNvSpPr>
              <p:nvPr/>
            </p:nvSpPr>
            <p:spPr>
              <a:xfrm>
                <a:off x="5924866"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0B125ED2-CD4D-12D4-5F97-D21F8EED87CC}"/>
                  </a:ext>
                </a:extLst>
              </p:cNvPr>
              <p:cNvCxnSpPr>
                <a:cxnSpLocks/>
              </p:cNvCxnSpPr>
              <p:nvPr/>
            </p:nvCxnSpPr>
            <p:spPr>
              <a:xfrm flipH="1" flipV="1">
                <a:off x="6117803" y="701536"/>
                <a:ext cx="144379" cy="48126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5AEB03A-4610-D644-6249-2A63A8E64154}"/>
                  </a:ext>
                </a:extLst>
              </p:cNvPr>
              <p:cNvCxnSpPr>
                <a:cxnSpLocks/>
              </p:cNvCxnSpPr>
              <p:nvPr/>
            </p:nvCxnSpPr>
            <p:spPr>
              <a:xfrm flipV="1">
                <a:off x="6258312" y="709696"/>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BF7BA649-85C7-3D6C-D6A7-7D4CE82FDED9}"/>
                  </a:ext>
                </a:extLst>
              </p:cNvPr>
              <p:cNvSpPr>
                <a:spLocks noChangeAspect="1"/>
              </p:cNvSpPr>
              <p:nvPr/>
            </p:nvSpPr>
            <p:spPr>
              <a:xfrm>
                <a:off x="6068255" y="660186"/>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755B06BD-D52F-9E95-EEBE-20821034BB98}"/>
                  </a:ext>
                </a:extLst>
              </p:cNvPr>
              <p:cNvSpPr>
                <a:spLocks noChangeAspect="1"/>
              </p:cNvSpPr>
              <p:nvPr/>
            </p:nvSpPr>
            <p:spPr>
              <a:xfrm>
                <a:off x="6347910" y="660186"/>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C4D6E32E-BE05-1145-8537-40E3820DF346}"/>
                  </a:ext>
                </a:extLst>
              </p:cNvPr>
              <p:cNvCxnSpPr>
                <a:cxnSpLocks/>
                <a:stCxn id="53" idx="3"/>
              </p:cNvCxnSpPr>
              <p:nvPr/>
            </p:nvCxnSpPr>
            <p:spPr>
              <a:xfrm flipV="1">
                <a:off x="5379152" y="1173634"/>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44B42512-6CBA-DE2D-D514-7628E655415C}"/>
                  </a:ext>
                </a:extLst>
              </p:cNvPr>
              <p:cNvCxnSpPr>
                <a:cxnSpLocks/>
              </p:cNvCxnSpPr>
              <p:nvPr/>
            </p:nvCxnSpPr>
            <p:spPr>
              <a:xfrm flipH="1" flipV="1">
                <a:off x="5831256" y="1150732"/>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9935F1D-387E-44DA-1E85-13E9B147D353}"/>
                  </a:ext>
                </a:extLst>
              </p:cNvPr>
              <p:cNvCxnSpPr>
                <a:cxnSpLocks/>
              </p:cNvCxnSpPr>
              <p:nvPr/>
            </p:nvCxnSpPr>
            <p:spPr>
              <a:xfrm flipV="1">
                <a:off x="5797286" y="1167052"/>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53BEDA3-63FD-0454-D35B-1CFC081FBB34}"/>
                  </a:ext>
                </a:extLst>
              </p:cNvPr>
              <p:cNvCxnSpPr>
                <a:cxnSpLocks/>
              </p:cNvCxnSpPr>
              <p:nvPr/>
            </p:nvCxnSpPr>
            <p:spPr>
              <a:xfrm flipH="1" flipV="1">
                <a:off x="6253227" y="1148567"/>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AC33E87-1811-9384-6AD4-4FAB99481AC5}"/>
                  </a:ext>
                </a:extLst>
              </p:cNvPr>
              <p:cNvCxnSpPr>
                <a:cxnSpLocks/>
              </p:cNvCxnSpPr>
              <p:nvPr/>
            </p:nvCxnSpPr>
            <p:spPr>
              <a:xfrm flipH="1" flipV="1">
                <a:off x="5809401" y="1149650"/>
                <a:ext cx="463767" cy="5162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24D91ED-3F12-EED9-4593-864A66B20B1F}"/>
                  </a:ext>
                </a:extLst>
              </p:cNvPr>
              <p:cNvCxnSpPr>
                <a:cxnSpLocks/>
              </p:cNvCxnSpPr>
              <p:nvPr/>
            </p:nvCxnSpPr>
            <p:spPr>
              <a:xfrm flipH="1" flipV="1">
                <a:off x="5393383" y="1138625"/>
                <a:ext cx="463767" cy="5162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3288DEF-004E-77AB-330B-B3114557FAB1}"/>
                  </a:ext>
                </a:extLst>
              </p:cNvPr>
              <p:cNvCxnSpPr>
                <a:cxnSpLocks/>
                <a:stCxn id="55" idx="5"/>
              </p:cNvCxnSpPr>
              <p:nvPr/>
            </p:nvCxnSpPr>
            <p:spPr>
              <a:xfrm flipH="1" flipV="1">
                <a:off x="5416843" y="1160462"/>
                <a:ext cx="873451" cy="5145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EC1B0A1-3DA1-167B-8234-E31F155F2C09}"/>
                  </a:ext>
                </a:extLst>
              </p:cNvPr>
              <p:cNvCxnSpPr>
                <a:cxnSpLocks/>
              </p:cNvCxnSpPr>
              <p:nvPr/>
            </p:nvCxnSpPr>
            <p:spPr>
              <a:xfrm flipV="1">
                <a:off x="5435357" y="1163527"/>
                <a:ext cx="819562" cy="464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5E07496-6848-4EEE-C557-0972BCADB1A9}"/>
                  </a:ext>
                </a:extLst>
              </p:cNvPr>
              <p:cNvCxnSpPr>
                <a:cxnSpLocks/>
                <a:stCxn id="56" idx="4"/>
              </p:cNvCxnSpPr>
              <p:nvPr/>
            </p:nvCxnSpPr>
            <p:spPr>
              <a:xfrm flipH="1" flipV="1">
                <a:off x="5414087" y="1643398"/>
                <a:ext cx="1066" cy="53077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2609204-E2BC-ED47-61D0-34B15A3134D3}"/>
                  </a:ext>
                </a:extLst>
              </p:cNvPr>
              <p:cNvCxnSpPr>
                <a:cxnSpLocks/>
                <a:stCxn id="56" idx="3"/>
              </p:cNvCxnSpPr>
              <p:nvPr/>
            </p:nvCxnSpPr>
            <p:spPr>
              <a:xfrm flipV="1">
                <a:off x="5380117" y="1659718"/>
                <a:ext cx="451474" cy="4999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80333F4-188B-DF90-D40E-470CD8973AA1}"/>
                  </a:ext>
                </a:extLst>
              </p:cNvPr>
              <p:cNvCxnSpPr>
                <a:cxnSpLocks/>
              </p:cNvCxnSpPr>
              <p:nvPr/>
            </p:nvCxnSpPr>
            <p:spPr>
              <a:xfrm flipH="1" flipV="1">
                <a:off x="5832221" y="1636816"/>
                <a:ext cx="1066" cy="5307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D57A89C-2B55-195D-F186-0E345E92801D}"/>
                  </a:ext>
                </a:extLst>
              </p:cNvPr>
              <p:cNvCxnSpPr>
                <a:cxnSpLocks/>
              </p:cNvCxnSpPr>
              <p:nvPr/>
            </p:nvCxnSpPr>
            <p:spPr>
              <a:xfrm flipV="1">
                <a:off x="5798251" y="1653136"/>
                <a:ext cx="451474" cy="49995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52933C3-322A-927B-CCE4-4B5EEE914688}"/>
                  </a:ext>
                </a:extLst>
              </p:cNvPr>
              <p:cNvCxnSpPr>
                <a:cxnSpLocks/>
              </p:cNvCxnSpPr>
              <p:nvPr/>
            </p:nvCxnSpPr>
            <p:spPr>
              <a:xfrm flipH="1" flipV="1">
                <a:off x="6254192" y="1634651"/>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4D43D3F2-765A-E1EC-C673-4E6CF70F6753}"/>
                  </a:ext>
                </a:extLst>
              </p:cNvPr>
              <p:cNvCxnSpPr>
                <a:cxnSpLocks/>
              </p:cNvCxnSpPr>
              <p:nvPr/>
            </p:nvCxnSpPr>
            <p:spPr>
              <a:xfrm flipH="1" flipV="1">
                <a:off x="5810366" y="1635734"/>
                <a:ext cx="463767" cy="51627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C51BF3B-7CAA-4C9A-809C-4A83F06788C4}"/>
                  </a:ext>
                </a:extLst>
              </p:cNvPr>
              <p:cNvCxnSpPr>
                <a:cxnSpLocks/>
              </p:cNvCxnSpPr>
              <p:nvPr/>
            </p:nvCxnSpPr>
            <p:spPr>
              <a:xfrm flipH="1" flipV="1">
                <a:off x="5394348" y="1624709"/>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ACE4F45-4610-2ADE-7F43-79BFCF81C2D4}"/>
                  </a:ext>
                </a:extLst>
              </p:cNvPr>
              <p:cNvCxnSpPr>
                <a:cxnSpLocks/>
                <a:stCxn id="58" idx="5"/>
              </p:cNvCxnSpPr>
              <p:nvPr/>
            </p:nvCxnSpPr>
            <p:spPr>
              <a:xfrm flipH="1" flipV="1">
                <a:off x="5417808" y="1646546"/>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48E8EA4-3B6E-987B-73BD-D299442AD7BD}"/>
                  </a:ext>
                </a:extLst>
              </p:cNvPr>
              <p:cNvCxnSpPr>
                <a:cxnSpLocks/>
              </p:cNvCxnSpPr>
              <p:nvPr/>
            </p:nvCxnSpPr>
            <p:spPr>
              <a:xfrm flipV="1">
                <a:off x="5436322" y="1649611"/>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914D109-FD54-4505-39BA-8512A529C1E2}"/>
                  </a:ext>
                </a:extLst>
              </p:cNvPr>
              <p:cNvCxnSpPr>
                <a:cxnSpLocks/>
                <a:stCxn id="59" idx="7"/>
                <a:endCxn id="58" idx="4"/>
              </p:cNvCxnSpPr>
              <p:nvPr/>
            </p:nvCxnSpPr>
            <p:spPr>
              <a:xfrm flipV="1">
                <a:off x="5876200" y="2175593"/>
                <a:ext cx="380024" cy="40749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3C7A48A-CC6B-2921-2F6E-ED9983BB7C31}"/>
                  </a:ext>
                </a:extLst>
              </p:cNvPr>
              <p:cNvCxnSpPr>
                <a:cxnSpLocks/>
                <a:stCxn id="59" idx="1"/>
                <a:endCxn id="56" idx="4"/>
              </p:cNvCxnSpPr>
              <p:nvPr/>
            </p:nvCxnSpPr>
            <p:spPr>
              <a:xfrm flipH="1" flipV="1">
                <a:off x="5415153" y="2174171"/>
                <a:ext cx="390976" cy="40891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a16="http://schemas.microsoft.com/office/drawing/2014/main" id="{3AF1E1D0-165C-435A-3B71-1DB5B9215195}"/>
                  </a:ext>
                </a:extLst>
              </p:cNvPr>
              <p:cNvSpPr>
                <a:spLocks noChangeAspect="1"/>
              </p:cNvSpPr>
              <p:nvPr/>
            </p:nvSpPr>
            <p:spPr>
              <a:xfrm>
                <a:off x="5364640" y="110780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EF5EE819-2F5E-855B-2C46-986A4635E38A}"/>
                  </a:ext>
                </a:extLst>
              </p:cNvPr>
              <p:cNvSpPr>
                <a:spLocks noChangeAspect="1"/>
              </p:cNvSpPr>
              <p:nvPr/>
            </p:nvSpPr>
            <p:spPr>
              <a:xfrm>
                <a:off x="5782667" y="110780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3C306CA2-8E28-EBEE-6E90-0431DFDC5570}"/>
                  </a:ext>
                </a:extLst>
              </p:cNvPr>
              <p:cNvSpPr>
                <a:spLocks noChangeAspect="1"/>
              </p:cNvSpPr>
              <p:nvPr/>
            </p:nvSpPr>
            <p:spPr>
              <a:xfrm>
                <a:off x="6205711" y="1109226"/>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88BC8737-5FE4-164F-3F1D-FEE246A0C787}"/>
                  </a:ext>
                </a:extLst>
              </p:cNvPr>
              <p:cNvSpPr>
                <a:spLocks noChangeAspect="1"/>
              </p:cNvSpPr>
              <p:nvPr/>
            </p:nvSpPr>
            <p:spPr>
              <a:xfrm>
                <a:off x="5364640" y="158906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071C1C8C-7BD9-36C9-7AD1-B5D390A29DAB}"/>
                  </a:ext>
                </a:extLst>
              </p:cNvPr>
              <p:cNvSpPr>
                <a:spLocks noChangeAspect="1"/>
              </p:cNvSpPr>
              <p:nvPr/>
            </p:nvSpPr>
            <p:spPr>
              <a:xfrm>
                <a:off x="5782667" y="158906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80C2DA3B-D8E7-A9E6-3E81-876317737E33}"/>
                  </a:ext>
                </a:extLst>
              </p:cNvPr>
              <p:cNvSpPr>
                <a:spLocks noChangeAspect="1"/>
              </p:cNvSpPr>
              <p:nvPr/>
            </p:nvSpPr>
            <p:spPr>
              <a:xfrm>
                <a:off x="6205711" y="1590489"/>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185C48B9-E38E-380E-8BC0-177BC1783604}"/>
                  </a:ext>
                </a:extLst>
              </p:cNvPr>
              <p:cNvSpPr>
                <a:spLocks noChangeAspect="1"/>
              </p:cNvSpPr>
              <p:nvPr/>
            </p:nvSpPr>
            <p:spPr>
              <a:xfrm>
                <a:off x="5365605" y="207515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033F9B18-9AF1-1503-DE86-C649D0D065B1}"/>
                  </a:ext>
                </a:extLst>
              </p:cNvPr>
              <p:cNvSpPr>
                <a:spLocks noChangeAspect="1"/>
              </p:cNvSpPr>
              <p:nvPr/>
            </p:nvSpPr>
            <p:spPr>
              <a:xfrm>
                <a:off x="5783632" y="207515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9C875A78-1E1B-A75C-B892-D4018B9431F8}"/>
                  </a:ext>
                </a:extLst>
              </p:cNvPr>
              <p:cNvSpPr>
                <a:spLocks noChangeAspect="1"/>
              </p:cNvSpPr>
              <p:nvPr/>
            </p:nvSpPr>
            <p:spPr>
              <a:xfrm>
                <a:off x="6206676" y="207657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3B9F3F7E-8C5E-D181-B520-DCD14A3A4240}"/>
                  </a:ext>
                </a:extLst>
              </p:cNvPr>
              <p:cNvSpPr>
                <a:spLocks noChangeAspect="1"/>
              </p:cNvSpPr>
              <p:nvPr/>
            </p:nvSpPr>
            <p:spPr>
              <a:xfrm>
                <a:off x="5791617" y="256858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 name="Straight Arrow Connector 7">
              <a:extLst>
                <a:ext uri="{FF2B5EF4-FFF2-40B4-BE49-F238E27FC236}">
                  <a16:creationId xmlns:a16="http://schemas.microsoft.com/office/drawing/2014/main" id="{09C7D749-3B97-FF57-B409-AA747D16E263}"/>
                </a:ext>
              </a:extLst>
            </p:cNvPr>
            <p:cNvCxnSpPr/>
            <p:nvPr/>
          </p:nvCxnSpPr>
          <p:spPr>
            <a:xfrm flipH="1">
              <a:off x="5843407" y="2671362"/>
              <a:ext cx="3678" cy="2501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60" name="Shape 1">
            <a:extLst>
              <a:ext uri="{FF2B5EF4-FFF2-40B4-BE49-F238E27FC236}">
                <a16:creationId xmlns:a16="http://schemas.microsoft.com/office/drawing/2014/main" id="{E0C7EFB5-FF05-8713-6CF2-CCAB18B4A3A6}"/>
              </a:ext>
            </a:extLst>
          </p:cNvPr>
          <p:cNvSpPr/>
          <p:nvPr/>
        </p:nvSpPr>
        <p:spPr>
          <a:xfrm>
            <a:off x="6653914" y="1036567"/>
            <a:ext cx="1993392" cy="705653"/>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61" name="Text 8">
            <a:extLst>
              <a:ext uri="{FF2B5EF4-FFF2-40B4-BE49-F238E27FC236}">
                <a16:creationId xmlns:a16="http://schemas.microsoft.com/office/drawing/2014/main" id="{258C68E8-3371-D29B-CFF9-E31CFB6F3A0E}"/>
              </a:ext>
            </a:extLst>
          </p:cNvPr>
          <p:cNvSpPr/>
          <p:nvPr/>
        </p:nvSpPr>
        <p:spPr>
          <a:xfrm>
            <a:off x="6803164" y="1007990"/>
            <a:ext cx="1694891" cy="705653"/>
          </a:xfrm>
          <a:prstGeom prst="rect">
            <a:avLst/>
          </a:prstGeom>
          <a:noFill/>
          <a:ln/>
        </p:spPr>
        <p:txBody>
          <a:bodyPr wrap="square" lIns="0" tIns="0" rIns="0" bIns="0" rtlCol="0" anchor="t"/>
          <a:lstStyle/>
          <a:p>
            <a:pPr algn="ctr">
              <a:lnSpc>
                <a:spcPts val="2650"/>
              </a:lnSpc>
              <a:buSzPct val="100000"/>
            </a:pPr>
            <a:r>
              <a:rPr lang="en-US">
                <a:solidFill>
                  <a:srgbClr val="EBECEF"/>
                </a:solidFill>
                <a:latin typeface="Calibri" panose="020F0502020204030204" pitchFamily="34" charset="0"/>
                <a:ea typeface="Calibri" panose="020F0502020204030204" pitchFamily="34" charset="0"/>
                <a:cs typeface="Calibri" panose="020F0502020204030204" pitchFamily="34" charset="0"/>
              </a:rPr>
              <a:t>Fully trained Neural Network</a:t>
            </a:r>
          </a:p>
        </p:txBody>
      </p:sp>
    </p:spTree>
    <p:extLst>
      <p:ext uri="{BB962C8B-B14F-4D97-AF65-F5344CB8AC3E}">
        <p14:creationId xmlns:p14="http://schemas.microsoft.com/office/powerpoint/2010/main" val="1774949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17E98-4B9F-15ED-A3B5-B608BE99658D}"/>
            </a:ext>
          </a:extLst>
        </p:cNvPr>
        <p:cNvGrpSpPr/>
        <p:nvPr/>
      </p:nvGrpSpPr>
      <p:grpSpPr>
        <a:xfrm>
          <a:off x="0" y="0"/>
          <a:ext cx="0" cy="0"/>
          <a:chOff x="0" y="0"/>
          <a:chExt cx="0" cy="0"/>
        </a:xfrm>
      </p:grpSpPr>
      <p:sp>
        <p:nvSpPr>
          <p:cNvPr id="158" name="Rectangle 157">
            <a:extLst>
              <a:ext uri="{FF2B5EF4-FFF2-40B4-BE49-F238E27FC236}">
                <a16:creationId xmlns:a16="http://schemas.microsoft.com/office/drawing/2014/main" id="{51B4CD52-B5F4-E98A-4AC9-4E6584AD123E}"/>
              </a:ext>
            </a:extLst>
          </p:cNvPr>
          <p:cNvSpPr/>
          <p:nvPr/>
        </p:nvSpPr>
        <p:spPr>
          <a:xfrm>
            <a:off x="3571338" y="484632"/>
            <a:ext cx="2384039" cy="5806440"/>
          </a:xfrm>
          <a:prstGeom prst="rect">
            <a:avLst/>
          </a:prstGeom>
          <a:solidFill>
            <a:srgbClr val="7F7F7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9FE06D1-6981-EF0E-A217-6417C57AF8BB}"/>
              </a:ext>
            </a:extLst>
          </p:cNvPr>
          <p:cNvSpPr/>
          <p:nvPr/>
        </p:nvSpPr>
        <p:spPr>
          <a:xfrm>
            <a:off x="731520" y="475488"/>
            <a:ext cx="2384039" cy="5806440"/>
          </a:xfrm>
          <a:prstGeom prst="rect">
            <a:avLst/>
          </a:prstGeom>
          <a:solidFill>
            <a:srgbClr val="7F7F7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Down 19">
            <a:extLst>
              <a:ext uri="{FF2B5EF4-FFF2-40B4-BE49-F238E27FC236}">
                <a16:creationId xmlns:a16="http://schemas.microsoft.com/office/drawing/2014/main" id="{A606B062-4152-870F-C0DC-BDCAE48FE535}"/>
              </a:ext>
            </a:extLst>
          </p:cNvPr>
          <p:cNvSpPr/>
          <p:nvPr/>
        </p:nvSpPr>
        <p:spPr>
          <a:xfrm>
            <a:off x="1873688" y="3057081"/>
            <a:ext cx="152339" cy="192024"/>
          </a:xfrm>
          <a:prstGeom prst="downArrow">
            <a:avLst/>
          </a:prstGeom>
          <a:solidFill>
            <a:srgbClr val="97B8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rgbClr val="97B8FF"/>
                </a:solidFill>
              </a:ln>
              <a:solidFill>
                <a:srgbClr val="97B8FF"/>
              </a:solidFill>
            </a:endParaRPr>
          </a:p>
        </p:txBody>
      </p:sp>
      <p:sp>
        <p:nvSpPr>
          <p:cNvPr id="23" name="TextBox 22">
            <a:extLst>
              <a:ext uri="{FF2B5EF4-FFF2-40B4-BE49-F238E27FC236}">
                <a16:creationId xmlns:a16="http://schemas.microsoft.com/office/drawing/2014/main" id="{12E1D086-B8C5-5929-8062-87197C7EC9FA}"/>
              </a:ext>
            </a:extLst>
          </p:cNvPr>
          <p:cNvSpPr txBox="1"/>
          <p:nvPr/>
        </p:nvSpPr>
        <p:spPr>
          <a:xfrm>
            <a:off x="3948699" y="546170"/>
            <a:ext cx="1670243" cy="523220"/>
          </a:xfrm>
          <a:prstGeom prst="rect">
            <a:avLst/>
          </a:prstGeom>
          <a:noFill/>
        </p:spPr>
        <p:txBody>
          <a:bodyPr wrap="square" rtlCol="0">
            <a:spAutoFit/>
          </a:bodyPr>
          <a:lstStyle/>
          <a:p>
            <a:r>
              <a:rPr lang="en-GB" sz="2800">
                <a:solidFill>
                  <a:schemeClr val="bg1"/>
                </a:solidFill>
                <a:latin typeface="Epilogue" panose="020B0604020202020204"/>
              </a:rPr>
              <a:t>TRAINING</a:t>
            </a:r>
          </a:p>
        </p:txBody>
      </p:sp>
      <p:sp>
        <p:nvSpPr>
          <p:cNvPr id="24" name="TextBox 23">
            <a:extLst>
              <a:ext uri="{FF2B5EF4-FFF2-40B4-BE49-F238E27FC236}">
                <a16:creationId xmlns:a16="http://schemas.microsoft.com/office/drawing/2014/main" id="{7631F1CD-B344-D4B4-0806-EAFE876EA7A8}"/>
              </a:ext>
            </a:extLst>
          </p:cNvPr>
          <p:cNvSpPr txBox="1"/>
          <p:nvPr/>
        </p:nvSpPr>
        <p:spPr>
          <a:xfrm>
            <a:off x="9389489" y="576072"/>
            <a:ext cx="3199898" cy="523220"/>
          </a:xfrm>
          <a:prstGeom prst="rect">
            <a:avLst/>
          </a:prstGeom>
          <a:noFill/>
        </p:spPr>
        <p:txBody>
          <a:bodyPr wrap="square" rtlCol="0">
            <a:spAutoFit/>
          </a:bodyPr>
          <a:lstStyle/>
          <a:p>
            <a:r>
              <a:rPr lang="en-GB" sz="2800">
                <a:solidFill>
                  <a:schemeClr val="bg1"/>
                </a:solidFill>
                <a:latin typeface="Epilogue" panose="020B0604020202020204"/>
              </a:rPr>
              <a:t>INFERENCE</a:t>
            </a:r>
          </a:p>
        </p:txBody>
      </p:sp>
      <p:sp>
        <p:nvSpPr>
          <p:cNvPr id="50" name="Arrow: Right 49">
            <a:extLst>
              <a:ext uri="{FF2B5EF4-FFF2-40B4-BE49-F238E27FC236}">
                <a16:creationId xmlns:a16="http://schemas.microsoft.com/office/drawing/2014/main" id="{0C516F6F-14F8-C48D-400F-9A17E730A9D5}"/>
              </a:ext>
            </a:extLst>
          </p:cNvPr>
          <p:cNvSpPr/>
          <p:nvPr/>
        </p:nvSpPr>
        <p:spPr>
          <a:xfrm>
            <a:off x="2980575" y="3808429"/>
            <a:ext cx="863767" cy="3205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cat lying on a basket&#10;&#10;AI-generated content may be incorrect.">
            <a:extLst>
              <a:ext uri="{FF2B5EF4-FFF2-40B4-BE49-F238E27FC236}">
                <a16:creationId xmlns:a16="http://schemas.microsoft.com/office/drawing/2014/main" id="{5C77BA4D-25E0-F6A8-D6E2-3EA5892B90F8}"/>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385411" y="1905108"/>
            <a:ext cx="1128892" cy="1072977"/>
          </a:xfrm>
          <a:prstGeom prst="rect">
            <a:avLst/>
          </a:prstGeom>
          <a:ln w="28575">
            <a:solidFill>
              <a:srgbClr val="414A70"/>
            </a:solidFill>
          </a:ln>
        </p:spPr>
      </p:pic>
      <p:sp>
        <p:nvSpPr>
          <p:cNvPr id="65" name="Shape 1">
            <a:extLst>
              <a:ext uri="{FF2B5EF4-FFF2-40B4-BE49-F238E27FC236}">
                <a16:creationId xmlns:a16="http://schemas.microsoft.com/office/drawing/2014/main" id="{73558877-1981-C111-9CD2-1A04775F7799}"/>
              </a:ext>
            </a:extLst>
          </p:cNvPr>
          <p:cNvSpPr/>
          <p:nvPr/>
        </p:nvSpPr>
        <p:spPr>
          <a:xfrm>
            <a:off x="918334" y="1036567"/>
            <a:ext cx="1993392" cy="705653"/>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66" name="Text 8">
            <a:extLst>
              <a:ext uri="{FF2B5EF4-FFF2-40B4-BE49-F238E27FC236}">
                <a16:creationId xmlns:a16="http://schemas.microsoft.com/office/drawing/2014/main" id="{FF4528F1-E8B9-87C2-3C0D-23C344A8E5FD}"/>
              </a:ext>
            </a:extLst>
          </p:cNvPr>
          <p:cNvSpPr/>
          <p:nvPr/>
        </p:nvSpPr>
        <p:spPr>
          <a:xfrm>
            <a:off x="1067584" y="1007990"/>
            <a:ext cx="1694891" cy="705653"/>
          </a:xfrm>
          <a:prstGeom prst="rect">
            <a:avLst/>
          </a:prstGeom>
          <a:noFill/>
          <a:ln/>
        </p:spPr>
        <p:txBody>
          <a:bodyPr wrap="square" lIns="0" tIns="0" rIns="0" bIns="0" rtlCol="0" anchor="t"/>
          <a:lstStyle/>
          <a:p>
            <a:pPr algn="ctr">
              <a:lnSpc>
                <a:spcPts val="2650"/>
              </a:lnSpc>
              <a:buSzPct val="100000"/>
            </a:pPr>
            <a:r>
              <a:rPr lang="en-US">
                <a:solidFill>
                  <a:srgbClr val="EBECEF"/>
                </a:solidFill>
                <a:latin typeface="Calibri" panose="020F0502020204030204" pitchFamily="34" charset="0"/>
                <a:ea typeface="Calibri" panose="020F0502020204030204" pitchFamily="34" charset="0"/>
                <a:cs typeface="Calibri" panose="020F0502020204030204" pitchFamily="34" charset="0"/>
              </a:rPr>
              <a:t>Untrained Neural Network</a:t>
            </a:r>
          </a:p>
        </p:txBody>
      </p:sp>
      <p:sp>
        <p:nvSpPr>
          <p:cNvPr id="67" name="TextBox 66">
            <a:extLst>
              <a:ext uri="{FF2B5EF4-FFF2-40B4-BE49-F238E27FC236}">
                <a16:creationId xmlns:a16="http://schemas.microsoft.com/office/drawing/2014/main" id="{E567ACF6-F226-5E57-5FE1-92029269AA21}"/>
              </a:ext>
            </a:extLst>
          </p:cNvPr>
          <p:cNvSpPr txBox="1"/>
          <p:nvPr/>
        </p:nvSpPr>
        <p:spPr>
          <a:xfrm>
            <a:off x="1144444" y="547496"/>
            <a:ext cx="1670243" cy="523220"/>
          </a:xfrm>
          <a:prstGeom prst="rect">
            <a:avLst/>
          </a:prstGeom>
          <a:noFill/>
        </p:spPr>
        <p:txBody>
          <a:bodyPr wrap="square" rtlCol="0">
            <a:spAutoFit/>
          </a:bodyPr>
          <a:lstStyle/>
          <a:p>
            <a:r>
              <a:rPr lang="en-GB" sz="2800">
                <a:solidFill>
                  <a:schemeClr val="bg1"/>
                </a:solidFill>
                <a:latin typeface="Epilogue" panose="020B0604020202020204"/>
              </a:rPr>
              <a:t>TRAINING</a:t>
            </a:r>
          </a:p>
        </p:txBody>
      </p:sp>
      <p:sp>
        <p:nvSpPr>
          <p:cNvPr id="251" name="Shape 1">
            <a:extLst>
              <a:ext uri="{FF2B5EF4-FFF2-40B4-BE49-F238E27FC236}">
                <a16:creationId xmlns:a16="http://schemas.microsoft.com/office/drawing/2014/main" id="{637C2C87-B5EF-4839-9BC4-517513F2B8A3}"/>
              </a:ext>
            </a:extLst>
          </p:cNvPr>
          <p:cNvSpPr/>
          <p:nvPr/>
        </p:nvSpPr>
        <p:spPr>
          <a:xfrm>
            <a:off x="3746331" y="1036567"/>
            <a:ext cx="1993392" cy="705653"/>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252" name="Text 8">
            <a:extLst>
              <a:ext uri="{FF2B5EF4-FFF2-40B4-BE49-F238E27FC236}">
                <a16:creationId xmlns:a16="http://schemas.microsoft.com/office/drawing/2014/main" id="{DD9B2E6B-5948-DE59-6A3A-76BBDD474C4E}"/>
              </a:ext>
            </a:extLst>
          </p:cNvPr>
          <p:cNvSpPr/>
          <p:nvPr/>
        </p:nvSpPr>
        <p:spPr>
          <a:xfrm>
            <a:off x="3895581" y="1007990"/>
            <a:ext cx="1694891" cy="705653"/>
          </a:xfrm>
          <a:prstGeom prst="rect">
            <a:avLst/>
          </a:prstGeom>
          <a:noFill/>
          <a:ln/>
        </p:spPr>
        <p:txBody>
          <a:bodyPr wrap="square" lIns="0" tIns="0" rIns="0" bIns="0" rtlCol="0" anchor="t"/>
          <a:lstStyle/>
          <a:p>
            <a:pPr algn="ctr">
              <a:lnSpc>
                <a:spcPts val="2650"/>
              </a:lnSpc>
              <a:buSzPct val="100000"/>
            </a:pPr>
            <a:r>
              <a:rPr lang="en-US">
                <a:solidFill>
                  <a:srgbClr val="EBECEF"/>
                </a:solidFill>
                <a:latin typeface="Calibri" panose="020F0502020204030204" pitchFamily="34" charset="0"/>
                <a:ea typeface="Calibri" panose="020F0502020204030204" pitchFamily="34" charset="0"/>
                <a:cs typeface="Calibri" panose="020F0502020204030204" pitchFamily="34" charset="0"/>
              </a:rPr>
              <a:t>Partially trained Neural Network</a:t>
            </a:r>
          </a:p>
        </p:txBody>
      </p:sp>
      <p:sp>
        <p:nvSpPr>
          <p:cNvPr id="15" name="Arrow: Down 14">
            <a:extLst>
              <a:ext uri="{FF2B5EF4-FFF2-40B4-BE49-F238E27FC236}">
                <a16:creationId xmlns:a16="http://schemas.microsoft.com/office/drawing/2014/main" id="{EE28E14F-5C00-9AD3-3448-10E3DC979CD5}"/>
              </a:ext>
            </a:extLst>
          </p:cNvPr>
          <p:cNvSpPr/>
          <p:nvPr/>
        </p:nvSpPr>
        <p:spPr>
          <a:xfrm>
            <a:off x="4743027" y="3043624"/>
            <a:ext cx="152339" cy="192024"/>
          </a:xfrm>
          <a:prstGeom prst="downArrow">
            <a:avLst/>
          </a:prstGeom>
          <a:solidFill>
            <a:srgbClr val="97B8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rgbClr val="97B8FF"/>
                </a:solidFill>
              </a:ln>
              <a:solidFill>
                <a:srgbClr val="97B8FF"/>
              </a:solidFill>
            </a:endParaRPr>
          </a:p>
        </p:txBody>
      </p:sp>
      <p:pic>
        <p:nvPicPr>
          <p:cNvPr id="62" name="Picture 61" descr="A dog with its mouth open&#10;&#10;AI-generated content may be incorrect.">
            <a:extLst>
              <a:ext uri="{FF2B5EF4-FFF2-40B4-BE49-F238E27FC236}">
                <a16:creationId xmlns:a16="http://schemas.microsoft.com/office/drawing/2014/main" id="{31E884E4-B7FB-7693-3D1B-EE4D30D203AC}"/>
              </a:ext>
            </a:extLst>
          </p:cNvPr>
          <p:cNvPicPr>
            <a:picLocks noChangeAspect="1"/>
          </p:cNvPicPr>
          <p:nvPr/>
        </p:nvPicPr>
        <p:blipFill>
          <a:blip r:embed="rId5"/>
          <a:srcRect l="13534" r="16449"/>
          <a:stretch>
            <a:fillRect/>
          </a:stretch>
        </p:blipFill>
        <p:spPr>
          <a:xfrm>
            <a:off x="4245697" y="1879297"/>
            <a:ext cx="1166564" cy="1110738"/>
          </a:xfrm>
          <a:prstGeom prst="rect">
            <a:avLst/>
          </a:prstGeom>
          <a:ln w="28575">
            <a:solidFill>
              <a:srgbClr val="414A70"/>
            </a:solidFill>
          </a:ln>
        </p:spPr>
      </p:pic>
      <p:grpSp>
        <p:nvGrpSpPr>
          <p:cNvPr id="63" name="Group 62">
            <a:extLst>
              <a:ext uri="{FF2B5EF4-FFF2-40B4-BE49-F238E27FC236}">
                <a16:creationId xmlns:a16="http://schemas.microsoft.com/office/drawing/2014/main" id="{7AC9296E-2F2F-1FF0-E32C-FE2415B0AF2F}"/>
              </a:ext>
            </a:extLst>
          </p:cNvPr>
          <p:cNvGrpSpPr/>
          <p:nvPr/>
        </p:nvGrpSpPr>
        <p:grpSpPr>
          <a:xfrm>
            <a:off x="1305118" y="3363892"/>
            <a:ext cx="1219821" cy="2252177"/>
            <a:chOff x="2549411" y="670751"/>
            <a:chExt cx="1219821" cy="2252177"/>
          </a:xfrm>
        </p:grpSpPr>
        <p:grpSp>
          <p:nvGrpSpPr>
            <p:cNvPr id="64" name="Group 63">
              <a:extLst>
                <a:ext uri="{FF2B5EF4-FFF2-40B4-BE49-F238E27FC236}">
                  <a16:creationId xmlns:a16="http://schemas.microsoft.com/office/drawing/2014/main" id="{68905D85-89DB-8595-405A-4FB1DD465F40}"/>
                </a:ext>
              </a:extLst>
            </p:cNvPr>
            <p:cNvGrpSpPr/>
            <p:nvPr/>
          </p:nvGrpSpPr>
          <p:grpSpPr>
            <a:xfrm>
              <a:off x="2549411" y="670751"/>
              <a:ext cx="1219821" cy="2008840"/>
              <a:chOff x="2549411" y="670751"/>
              <a:chExt cx="1219821" cy="2008840"/>
            </a:xfrm>
          </p:grpSpPr>
          <p:cxnSp>
            <p:nvCxnSpPr>
              <p:cNvPr id="69" name="Straight Connector 68">
                <a:extLst>
                  <a:ext uri="{FF2B5EF4-FFF2-40B4-BE49-F238E27FC236}">
                    <a16:creationId xmlns:a16="http://schemas.microsoft.com/office/drawing/2014/main" id="{F7FD5FAE-F003-D07E-72A5-00FF789B0518}"/>
                  </a:ext>
                </a:extLst>
              </p:cNvPr>
              <p:cNvCxnSpPr>
                <a:cxnSpLocks/>
              </p:cNvCxnSpPr>
              <p:nvPr/>
            </p:nvCxnSpPr>
            <p:spPr>
              <a:xfrm flipH="1" flipV="1">
                <a:off x="3161375" y="2133712"/>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97D57E17-773B-77C6-83D1-042495E58759}"/>
                  </a:ext>
                </a:extLst>
              </p:cNvPr>
              <p:cNvCxnSpPr>
                <a:cxnSpLocks/>
              </p:cNvCxnSpPr>
              <p:nvPr/>
            </p:nvCxnSpPr>
            <p:spPr>
              <a:xfrm flipH="1" flipV="1">
                <a:off x="2598959" y="712101"/>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1C42CE18-D99E-9E61-A8BE-3E4C125EEE4F}"/>
                  </a:ext>
                </a:extLst>
              </p:cNvPr>
              <p:cNvCxnSpPr>
                <a:cxnSpLocks/>
                <a:stCxn id="105" idx="4"/>
              </p:cNvCxnSpPr>
              <p:nvPr/>
            </p:nvCxnSpPr>
            <p:spPr>
              <a:xfrm flipH="1" flipV="1">
                <a:off x="2735349" y="1169301"/>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DB1DECA4-4FF1-16B7-B89C-087CDAFD3220}"/>
                  </a:ext>
                </a:extLst>
              </p:cNvPr>
              <p:cNvCxnSpPr>
                <a:cxnSpLocks/>
              </p:cNvCxnSpPr>
              <p:nvPr/>
            </p:nvCxnSpPr>
            <p:spPr>
              <a:xfrm flipV="1">
                <a:off x="2739468" y="720261"/>
                <a:ext cx="132347"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Oval 72">
                <a:extLst>
                  <a:ext uri="{FF2B5EF4-FFF2-40B4-BE49-F238E27FC236}">
                    <a16:creationId xmlns:a16="http://schemas.microsoft.com/office/drawing/2014/main" id="{200674A3-8B47-A49C-D692-4AC100A3C60F}"/>
                  </a:ext>
                </a:extLst>
              </p:cNvPr>
              <p:cNvSpPr>
                <a:spLocks noChangeAspect="1"/>
              </p:cNvSpPr>
              <p:nvPr/>
            </p:nvSpPr>
            <p:spPr>
              <a:xfrm>
                <a:off x="2549411"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C824DE87-4454-32A8-B044-58388C79F1B5}"/>
                  </a:ext>
                </a:extLst>
              </p:cNvPr>
              <p:cNvSpPr>
                <a:spLocks noChangeAspect="1"/>
              </p:cNvSpPr>
              <p:nvPr/>
            </p:nvSpPr>
            <p:spPr>
              <a:xfrm>
                <a:off x="2829066"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Straight Connector 74">
                <a:extLst>
                  <a:ext uri="{FF2B5EF4-FFF2-40B4-BE49-F238E27FC236}">
                    <a16:creationId xmlns:a16="http://schemas.microsoft.com/office/drawing/2014/main" id="{19137F96-25BF-EAE1-4ECC-56B6E2E8E638}"/>
                  </a:ext>
                </a:extLst>
              </p:cNvPr>
              <p:cNvCxnSpPr>
                <a:cxnSpLocks/>
              </p:cNvCxnSpPr>
              <p:nvPr/>
            </p:nvCxnSpPr>
            <p:spPr>
              <a:xfrm flipH="1" flipV="1">
                <a:off x="3016986" y="712101"/>
                <a:ext cx="144379" cy="4812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54A2C718-123A-379E-EEAF-5763899E9354}"/>
                  </a:ext>
                </a:extLst>
              </p:cNvPr>
              <p:cNvCxnSpPr>
                <a:cxnSpLocks/>
              </p:cNvCxnSpPr>
              <p:nvPr/>
            </p:nvCxnSpPr>
            <p:spPr>
              <a:xfrm flipV="1">
                <a:off x="3157495" y="720261"/>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Oval 76">
                <a:extLst>
                  <a:ext uri="{FF2B5EF4-FFF2-40B4-BE49-F238E27FC236}">
                    <a16:creationId xmlns:a16="http://schemas.microsoft.com/office/drawing/2014/main" id="{2511E961-284F-919E-919C-CA78587AD798}"/>
                  </a:ext>
                </a:extLst>
              </p:cNvPr>
              <p:cNvSpPr>
                <a:spLocks noChangeAspect="1"/>
              </p:cNvSpPr>
              <p:nvPr/>
            </p:nvSpPr>
            <p:spPr>
              <a:xfrm>
                <a:off x="2967438"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7AA9EEDD-45C5-919E-30AA-EF514E600618}"/>
                  </a:ext>
                </a:extLst>
              </p:cNvPr>
              <p:cNvSpPr>
                <a:spLocks noChangeAspect="1"/>
              </p:cNvSpPr>
              <p:nvPr/>
            </p:nvSpPr>
            <p:spPr>
              <a:xfrm>
                <a:off x="3247093" y="670751"/>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9" name="Straight Connector 78">
                <a:extLst>
                  <a:ext uri="{FF2B5EF4-FFF2-40B4-BE49-F238E27FC236}">
                    <a16:creationId xmlns:a16="http://schemas.microsoft.com/office/drawing/2014/main" id="{723C2080-F33E-9C65-AB63-BE47984B0620}"/>
                  </a:ext>
                </a:extLst>
              </p:cNvPr>
              <p:cNvCxnSpPr>
                <a:cxnSpLocks/>
              </p:cNvCxnSpPr>
              <p:nvPr/>
            </p:nvCxnSpPr>
            <p:spPr>
              <a:xfrm flipH="1" flipV="1">
                <a:off x="3440030" y="713523"/>
                <a:ext cx="144379" cy="481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5C88E88-81CA-39C8-5613-5C51E5762DAC}"/>
                  </a:ext>
                </a:extLst>
              </p:cNvPr>
              <p:cNvCxnSpPr>
                <a:cxnSpLocks/>
              </p:cNvCxnSpPr>
              <p:nvPr/>
            </p:nvCxnSpPr>
            <p:spPr>
              <a:xfrm flipV="1">
                <a:off x="3580539" y="721683"/>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Oval 80">
                <a:extLst>
                  <a:ext uri="{FF2B5EF4-FFF2-40B4-BE49-F238E27FC236}">
                    <a16:creationId xmlns:a16="http://schemas.microsoft.com/office/drawing/2014/main" id="{51665855-715C-9F77-A2EB-FA341C1EE473}"/>
                  </a:ext>
                </a:extLst>
              </p:cNvPr>
              <p:cNvSpPr>
                <a:spLocks noChangeAspect="1"/>
              </p:cNvSpPr>
              <p:nvPr/>
            </p:nvSpPr>
            <p:spPr>
              <a:xfrm>
                <a:off x="3390482" y="672173"/>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64696344-45A2-C226-423C-4D27EEDEF8FE}"/>
                  </a:ext>
                </a:extLst>
              </p:cNvPr>
              <p:cNvSpPr>
                <a:spLocks noChangeAspect="1"/>
              </p:cNvSpPr>
              <p:nvPr/>
            </p:nvSpPr>
            <p:spPr>
              <a:xfrm>
                <a:off x="3670137" y="672173"/>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3" name="Straight Connector 82">
                <a:extLst>
                  <a:ext uri="{FF2B5EF4-FFF2-40B4-BE49-F238E27FC236}">
                    <a16:creationId xmlns:a16="http://schemas.microsoft.com/office/drawing/2014/main" id="{3D3A4E42-0368-9F4A-DB2C-8D0122D9320F}"/>
                  </a:ext>
                </a:extLst>
              </p:cNvPr>
              <p:cNvCxnSpPr>
                <a:cxnSpLocks/>
                <a:stCxn id="105" idx="3"/>
              </p:cNvCxnSpPr>
              <p:nvPr/>
            </p:nvCxnSpPr>
            <p:spPr>
              <a:xfrm flipV="1">
                <a:off x="2701379" y="1185621"/>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447C9F2D-C97E-041A-7C9F-D5F2ADF980D1}"/>
                  </a:ext>
                </a:extLst>
              </p:cNvPr>
              <p:cNvCxnSpPr>
                <a:cxnSpLocks/>
              </p:cNvCxnSpPr>
              <p:nvPr/>
            </p:nvCxnSpPr>
            <p:spPr>
              <a:xfrm flipH="1" flipV="1">
                <a:off x="3153483" y="1162719"/>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FE8E814A-D966-9A13-E7A0-A7E6AC54CB56}"/>
                  </a:ext>
                </a:extLst>
              </p:cNvPr>
              <p:cNvCxnSpPr>
                <a:cxnSpLocks/>
              </p:cNvCxnSpPr>
              <p:nvPr/>
            </p:nvCxnSpPr>
            <p:spPr>
              <a:xfrm flipV="1">
                <a:off x="3119513" y="1179039"/>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B92BDC6F-B76C-557D-9CC7-121B35082481}"/>
                  </a:ext>
                </a:extLst>
              </p:cNvPr>
              <p:cNvCxnSpPr>
                <a:cxnSpLocks/>
              </p:cNvCxnSpPr>
              <p:nvPr/>
            </p:nvCxnSpPr>
            <p:spPr>
              <a:xfrm flipH="1" flipV="1">
                <a:off x="3575454" y="1160554"/>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E9544B75-1F57-71F6-A7D9-4F3069E2168B}"/>
                  </a:ext>
                </a:extLst>
              </p:cNvPr>
              <p:cNvCxnSpPr>
                <a:cxnSpLocks/>
              </p:cNvCxnSpPr>
              <p:nvPr/>
            </p:nvCxnSpPr>
            <p:spPr>
              <a:xfrm flipH="1" flipV="1">
                <a:off x="3131628" y="1161637"/>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7DEA905-ED92-65D4-DA1D-A444724E3FBA}"/>
                  </a:ext>
                </a:extLst>
              </p:cNvPr>
              <p:cNvCxnSpPr>
                <a:cxnSpLocks/>
              </p:cNvCxnSpPr>
              <p:nvPr/>
            </p:nvCxnSpPr>
            <p:spPr>
              <a:xfrm flipH="1" flipV="1">
                <a:off x="2715610" y="1150612"/>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BFEA3C89-BAD1-F32D-7790-1C878C5E24A5}"/>
                  </a:ext>
                </a:extLst>
              </p:cNvPr>
              <p:cNvCxnSpPr>
                <a:cxnSpLocks/>
                <a:stCxn id="107" idx="5"/>
              </p:cNvCxnSpPr>
              <p:nvPr/>
            </p:nvCxnSpPr>
            <p:spPr>
              <a:xfrm flipH="1" flipV="1">
                <a:off x="2739070" y="1172449"/>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77765796-E573-89C7-7CA4-4807A477732B}"/>
                  </a:ext>
                </a:extLst>
              </p:cNvPr>
              <p:cNvCxnSpPr>
                <a:cxnSpLocks/>
              </p:cNvCxnSpPr>
              <p:nvPr/>
            </p:nvCxnSpPr>
            <p:spPr>
              <a:xfrm flipV="1">
                <a:off x="2757584" y="1175514"/>
                <a:ext cx="819562" cy="464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EA31B81A-CB16-FC16-FE38-3762E765D0BB}"/>
                  </a:ext>
                </a:extLst>
              </p:cNvPr>
              <p:cNvCxnSpPr>
                <a:cxnSpLocks/>
                <a:stCxn id="108" idx="4"/>
              </p:cNvCxnSpPr>
              <p:nvPr/>
            </p:nvCxnSpPr>
            <p:spPr>
              <a:xfrm flipH="1" flipV="1">
                <a:off x="2736314" y="1655385"/>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E575CE2-A710-C2BE-C045-65AA44ED289C}"/>
                  </a:ext>
                </a:extLst>
              </p:cNvPr>
              <p:cNvCxnSpPr>
                <a:cxnSpLocks/>
                <a:stCxn id="108" idx="3"/>
              </p:cNvCxnSpPr>
              <p:nvPr/>
            </p:nvCxnSpPr>
            <p:spPr>
              <a:xfrm flipV="1">
                <a:off x="2702344" y="1671705"/>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FECF147A-6B2D-D56A-17BB-D6A1D0790705}"/>
                  </a:ext>
                </a:extLst>
              </p:cNvPr>
              <p:cNvCxnSpPr>
                <a:cxnSpLocks/>
              </p:cNvCxnSpPr>
              <p:nvPr/>
            </p:nvCxnSpPr>
            <p:spPr>
              <a:xfrm flipH="1" flipV="1">
                <a:off x="3154448" y="1648803"/>
                <a:ext cx="1066" cy="5307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DB54A871-1FBA-07C9-B0B2-5199E380DFFF}"/>
                  </a:ext>
                </a:extLst>
              </p:cNvPr>
              <p:cNvCxnSpPr>
                <a:cxnSpLocks/>
              </p:cNvCxnSpPr>
              <p:nvPr/>
            </p:nvCxnSpPr>
            <p:spPr>
              <a:xfrm flipV="1">
                <a:off x="3120478" y="1665123"/>
                <a:ext cx="451474" cy="4999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33A287FA-E990-298C-3085-61143A6C460B}"/>
                  </a:ext>
                </a:extLst>
              </p:cNvPr>
              <p:cNvCxnSpPr>
                <a:cxnSpLocks/>
              </p:cNvCxnSpPr>
              <p:nvPr/>
            </p:nvCxnSpPr>
            <p:spPr>
              <a:xfrm flipH="1" flipV="1">
                <a:off x="3576419" y="1646638"/>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3E956D91-75BE-417F-F233-B9BBB4B302B9}"/>
                  </a:ext>
                </a:extLst>
              </p:cNvPr>
              <p:cNvCxnSpPr>
                <a:cxnSpLocks/>
              </p:cNvCxnSpPr>
              <p:nvPr/>
            </p:nvCxnSpPr>
            <p:spPr>
              <a:xfrm flipH="1" flipV="1">
                <a:off x="3132593" y="1647721"/>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33C50A39-81A9-7DFA-3F18-04285BC78110}"/>
                  </a:ext>
                </a:extLst>
              </p:cNvPr>
              <p:cNvCxnSpPr>
                <a:cxnSpLocks/>
              </p:cNvCxnSpPr>
              <p:nvPr/>
            </p:nvCxnSpPr>
            <p:spPr>
              <a:xfrm flipH="1" flipV="1">
                <a:off x="2716575" y="1636696"/>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D79C1CB-95E7-A3C9-82F4-3944ECAC662B}"/>
                  </a:ext>
                </a:extLst>
              </p:cNvPr>
              <p:cNvCxnSpPr>
                <a:cxnSpLocks/>
                <a:stCxn id="110" idx="5"/>
              </p:cNvCxnSpPr>
              <p:nvPr/>
            </p:nvCxnSpPr>
            <p:spPr>
              <a:xfrm flipH="1" flipV="1">
                <a:off x="2740035" y="1658533"/>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1280EF3B-8737-C81D-0AF7-46E148ACCEE9}"/>
                  </a:ext>
                </a:extLst>
              </p:cNvPr>
              <p:cNvCxnSpPr>
                <a:cxnSpLocks/>
              </p:cNvCxnSpPr>
              <p:nvPr/>
            </p:nvCxnSpPr>
            <p:spPr>
              <a:xfrm flipV="1">
                <a:off x="2758549" y="1661598"/>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571CF8F2-33F7-36E1-55E4-F1C5BEB3DEA8}"/>
                  </a:ext>
                </a:extLst>
              </p:cNvPr>
              <p:cNvCxnSpPr>
                <a:cxnSpLocks/>
                <a:stCxn id="111" idx="7"/>
                <a:endCxn id="110" idx="4"/>
              </p:cNvCxnSpPr>
              <p:nvPr/>
            </p:nvCxnSpPr>
            <p:spPr>
              <a:xfrm flipV="1">
                <a:off x="3198427" y="2187580"/>
                <a:ext cx="380024" cy="4074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0539F6A-85A6-D718-78CF-45EA263FBAD0}"/>
                  </a:ext>
                </a:extLst>
              </p:cNvPr>
              <p:cNvCxnSpPr>
                <a:cxnSpLocks/>
                <a:stCxn id="111" idx="1"/>
                <a:endCxn id="108" idx="4"/>
              </p:cNvCxnSpPr>
              <p:nvPr/>
            </p:nvCxnSpPr>
            <p:spPr>
              <a:xfrm flipH="1" flipV="1">
                <a:off x="2737380" y="2186158"/>
                <a:ext cx="390976" cy="4089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Oval 101">
                <a:extLst>
                  <a:ext uri="{FF2B5EF4-FFF2-40B4-BE49-F238E27FC236}">
                    <a16:creationId xmlns:a16="http://schemas.microsoft.com/office/drawing/2014/main" id="{37F01C37-21B7-0BDA-FB29-2C22076AF651}"/>
                  </a:ext>
                </a:extLst>
              </p:cNvPr>
              <p:cNvSpPr>
                <a:spLocks noChangeAspect="1"/>
              </p:cNvSpPr>
              <p:nvPr/>
            </p:nvSpPr>
            <p:spPr>
              <a:xfrm>
                <a:off x="2686867" y="111979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a:extLst>
                  <a:ext uri="{FF2B5EF4-FFF2-40B4-BE49-F238E27FC236}">
                    <a16:creationId xmlns:a16="http://schemas.microsoft.com/office/drawing/2014/main" id="{4D339D70-DB96-43EE-D9AA-5800E8D51255}"/>
                  </a:ext>
                </a:extLst>
              </p:cNvPr>
              <p:cNvSpPr>
                <a:spLocks noChangeAspect="1"/>
              </p:cNvSpPr>
              <p:nvPr/>
            </p:nvSpPr>
            <p:spPr>
              <a:xfrm>
                <a:off x="3104894" y="111979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CAB20554-22DA-8224-78CB-FA5CE720F21C}"/>
                  </a:ext>
                </a:extLst>
              </p:cNvPr>
              <p:cNvSpPr>
                <a:spLocks noChangeAspect="1"/>
              </p:cNvSpPr>
              <p:nvPr/>
            </p:nvSpPr>
            <p:spPr>
              <a:xfrm>
                <a:off x="3527938" y="112121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9253D07E-5D3E-18D4-E2AF-88FD111B4A98}"/>
                  </a:ext>
                </a:extLst>
              </p:cNvPr>
              <p:cNvSpPr>
                <a:spLocks noChangeAspect="1"/>
              </p:cNvSpPr>
              <p:nvPr/>
            </p:nvSpPr>
            <p:spPr>
              <a:xfrm>
                <a:off x="2686867" y="160105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A79E6790-EFD0-D144-9C31-F513124FA153}"/>
                  </a:ext>
                </a:extLst>
              </p:cNvPr>
              <p:cNvSpPr>
                <a:spLocks noChangeAspect="1"/>
              </p:cNvSpPr>
              <p:nvPr/>
            </p:nvSpPr>
            <p:spPr>
              <a:xfrm>
                <a:off x="3104894" y="160105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34FFB3F1-428B-ADAF-A1DD-FADF607CDD9B}"/>
                  </a:ext>
                </a:extLst>
              </p:cNvPr>
              <p:cNvSpPr>
                <a:spLocks noChangeAspect="1"/>
              </p:cNvSpPr>
              <p:nvPr/>
            </p:nvSpPr>
            <p:spPr>
              <a:xfrm>
                <a:off x="3527938" y="1602476"/>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91F2E6C5-F2EB-513A-74CB-C2A1E7DC8F75}"/>
                  </a:ext>
                </a:extLst>
              </p:cNvPr>
              <p:cNvSpPr>
                <a:spLocks noChangeAspect="1"/>
              </p:cNvSpPr>
              <p:nvPr/>
            </p:nvSpPr>
            <p:spPr>
              <a:xfrm>
                <a:off x="2687832" y="2087138"/>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EC7182EB-FF24-B456-23E0-E7F4F78D4512}"/>
                  </a:ext>
                </a:extLst>
              </p:cNvPr>
              <p:cNvSpPr>
                <a:spLocks noChangeAspect="1"/>
              </p:cNvSpPr>
              <p:nvPr/>
            </p:nvSpPr>
            <p:spPr>
              <a:xfrm>
                <a:off x="3105859" y="2087138"/>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B1E9D3A4-13BC-AEDF-AE6A-60602CA399DA}"/>
                  </a:ext>
                </a:extLst>
              </p:cNvPr>
              <p:cNvSpPr>
                <a:spLocks noChangeAspect="1"/>
              </p:cNvSpPr>
              <p:nvPr/>
            </p:nvSpPr>
            <p:spPr>
              <a:xfrm>
                <a:off x="3528903" y="2088560"/>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484CFD97-25E0-7C34-1EF8-BF1F151E84DC}"/>
                  </a:ext>
                </a:extLst>
              </p:cNvPr>
              <p:cNvSpPr>
                <a:spLocks noChangeAspect="1"/>
              </p:cNvSpPr>
              <p:nvPr/>
            </p:nvSpPr>
            <p:spPr>
              <a:xfrm>
                <a:off x="3113844" y="258057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8" name="Straight Arrow Connector 67">
              <a:extLst>
                <a:ext uri="{FF2B5EF4-FFF2-40B4-BE49-F238E27FC236}">
                  <a16:creationId xmlns:a16="http://schemas.microsoft.com/office/drawing/2014/main" id="{2F7B8A4B-DB8B-7F06-FEE2-10A84FD58A1D}"/>
                </a:ext>
              </a:extLst>
            </p:cNvPr>
            <p:cNvCxnSpPr/>
            <p:nvPr/>
          </p:nvCxnSpPr>
          <p:spPr>
            <a:xfrm flipH="1">
              <a:off x="3165291" y="2672749"/>
              <a:ext cx="3678" cy="2501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2" name="Group 111">
            <a:extLst>
              <a:ext uri="{FF2B5EF4-FFF2-40B4-BE49-F238E27FC236}">
                <a16:creationId xmlns:a16="http://schemas.microsoft.com/office/drawing/2014/main" id="{549B4ECC-283D-09AA-54E5-B880C5D25727}"/>
              </a:ext>
            </a:extLst>
          </p:cNvPr>
          <p:cNvGrpSpPr/>
          <p:nvPr/>
        </p:nvGrpSpPr>
        <p:grpSpPr>
          <a:xfrm>
            <a:off x="4209285" y="3353898"/>
            <a:ext cx="1219821" cy="2262777"/>
            <a:chOff x="5227184" y="658764"/>
            <a:chExt cx="1219821" cy="2262777"/>
          </a:xfrm>
        </p:grpSpPr>
        <p:grpSp>
          <p:nvGrpSpPr>
            <p:cNvPr id="113" name="Group 112">
              <a:extLst>
                <a:ext uri="{FF2B5EF4-FFF2-40B4-BE49-F238E27FC236}">
                  <a16:creationId xmlns:a16="http://schemas.microsoft.com/office/drawing/2014/main" id="{83D1F96A-E2A5-6A0C-A9A5-858235E29DDC}"/>
                </a:ext>
              </a:extLst>
            </p:cNvPr>
            <p:cNvGrpSpPr/>
            <p:nvPr/>
          </p:nvGrpSpPr>
          <p:grpSpPr>
            <a:xfrm>
              <a:off x="5227184" y="658764"/>
              <a:ext cx="1219821" cy="2008840"/>
              <a:chOff x="5227184" y="658764"/>
              <a:chExt cx="1219821" cy="2008840"/>
            </a:xfrm>
          </p:grpSpPr>
          <p:cxnSp>
            <p:nvCxnSpPr>
              <p:cNvPr id="115" name="Straight Connector 114">
                <a:extLst>
                  <a:ext uri="{FF2B5EF4-FFF2-40B4-BE49-F238E27FC236}">
                    <a16:creationId xmlns:a16="http://schemas.microsoft.com/office/drawing/2014/main" id="{3B00F635-4E6B-0E9F-6C27-EF695913E402}"/>
                  </a:ext>
                </a:extLst>
              </p:cNvPr>
              <p:cNvCxnSpPr>
                <a:cxnSpLocks/>
              </p:cNvCxnSpPr>
              <p:nvPr/>
            </p:nvCxnSpPr>
            <p:spPr>
              <a:xfrm flipH="1" flipV="1">
                <a:off x="5839148" y="2121725"/>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4B1B922A-19A3-1EB3-9246-1D84FD632670}"/>
                  </a:ext>
                </a:extLst>
              </p:cNvPr>
              <p:cNvCxnSpPr>
                <a:cxnSpLocks/>
              </p:cNvCxnSpPr>
              <p:nvPr/>
            </p:nvCxnSpPr>
            <p:spPr>
              <a:xfrm flipH="1" flipV="1">
                <a:off x="5276732" y="700114"/>
                <a:ext cx="144379" cy="48126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748D879-74EA-D51A-BDB8-3A603100DA54}"/>
                  </a:ext>
                </a:extLst>
              </p:cNvPr>
              <p:cNvCxnSpPr>
                <a:cxnSpLocks/>
                <a:stCxn id="151" idx="4"/>
              </p:cNvCxnSpPr>
              <p:nvPr/>
            </p:nvCxnSpPr>
            <p:spPr>
              <a:xfrm flipH="1" flipV="1">
                <a:off x="5413122" y="1157314"/>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2A40258A-3857-EF80-B8D9-F1D48D382CEC}"/>
                  </a:ext>
                </a:extLst>
              </p:cNvPr>
              <p:cNvCxnSpPr>
                <a:cxnSpLocks/>
              </p:cNvCxnSpPr>
              <p:nvPr/>
            </p:nvCxnSpPr>
            <p:spPr>
              <a:xfrm flipV="1">
                <a:off x="5417241" y="708274"/>
                <a:ext cx="132347" cy="4572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19" name="Oval 118">
                <a:extLst>
                  <a:ext uri="{FF2B5EF4-FFF2-40B4-BE49-F238E27FC236}">
                    <a16:creationId xmlns:a16="http://schemas.microsoft.com/office/drawing/2014/main" id="{6CFE9964-1FF8-2CE6-519E-05764C5BB8BB}"/>
                  </a:ext>
                </a:extLst>
              </p:cNvPr>
              <p:cNvSpPr>
                <a:spLocks noChangeAspect="1"/>
              </p:cNvSpPr>
              <p:nvPr/>
            </p:nvSpPr>
            <p:spPr>
              <a:xfrm>
                <a:off x="5227184"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4C4103D1-125B-76BD-9E65-881CDA3652B7}"/>
                  </a:ext>
                </a:extLst>
              </p:cNvPr>
              <p:cNvSpPr>
                <a:spLocks noChangeAspect="1"/>
              </p:cNvSpPr>
              <p:nvPr/>
            </p:nvSpPr>
            <p:spPr>
              <a:xfrm>
                <a:off x="5506839"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1" name="Straight Connector 120">
                <a:extLst>
                  <a:ext uri="{FF2B5EF4-FFF2-40B4-BE49-F238E27FC236}">
                    <a16:creationId xmlns:a16="http://schemas.microsoft.com/office/drawing/2014/main" id="{E2EC810C-CEE2-0C88-463B-53EC6B23F424}"/>
                  </a:ext>
                </a:extLst>
              </p:cNvPr>
              <p:cNvCxnSpPr>
                <a:cxnSpLocks/>
              </p:cNvCxnSpPr>
              <p:nvPr/>
            </p:nvCxnSpPr>
            <p:spPr>
              <a:xfrm flipH="1" flipV="1">
                <a:off x="5694759" y="700114"/>
                <a:ext cx="144379" cy="48126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061B3B8B-1B08-827C-2351-96C19D639300}"/>
                  </a:ext>
                </a:extLst>
              </p:cNvPr>
              <p:cNvCxnSpPr>
                <a:cxnSpLocks/>
              </p:cNvCxnSpPr>
              <p:nvPr/>
            </p:nvCxnSpPr>
            <p:spPr>
              <a:xfrm flipV="1">
                <a:off x="5835268" y="708274"/>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3" name="Oval 122">
                <a:extLst>
                  <a:ext uri="{FF2B5EF4-FFF2-40B4-BE49-F238E27FC236}">
                    <a16:creationId xmlns:a16="http://schemas.microsoft.com/office/drawing/2014/main" id="{DE556E93-D3FC-150D-2B9B-370FD918E82E}"/>
                  </a:ext>
                </a:extLst>
              </p:cNvPr>
              <p:cNvSpPr>
                <a:spLocks noChangeAspect="1"/>
              </p:cNvSpPr>
              <p:nvPr/>
            </p:nvSpPr>
            <p:spPr>
              <a:xfrm>
                <a:off x="5645211"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64908A46-CAC0-F080-D597-DFBBD8CDD776}"/>
                  </a:ext>
                </a:extLst>
              </p:cNvPr>
              <p:cNvSpPr>
                <a:spLocks noChangeAspect="1"/>
              </p:cNvSpPr>
              <p:nvPr/>
            </p:nvSpPr>
            <p:spPr>
              <a:xfrm>
                <a:off x="5924866"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5" name="Straight Connector 124">
                <a:extLst>
                  <a:ext uri="{FF2B5EF4-FFF2-40B4-BE49-F238E27FC236}">
                    <a16:creationId xmlns:a16="http://schemas.microsoft.com/office/drawing/2014/main" id="{665C6F38-AC86-DC20-B543-DB379125E964}"/>
                  </a:ext>
                </a:extLst>
              </p:cNvPr>
              <p:cNvCxnSpPr>
                <a:cxnSpLocks/>
              </p:cNvCxnSpPr>
              <p:nvPr/>
            </p:nvCxnSpPr>
            <p:spPr>
              <a:xfrm flipH="1" flipV="1">
                <a:off x="6117803" y="701536"/>
                <a:ext cx="144379" cy="48126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02924A5C-40E4-5579-ECEC-970B07A3EBC5}"/>
                  </a:ext>
                </a:extLst>
              </p:cNvPr>
              <p:cNvCxnSpPr>
                <a:cxnSpLocks/>
              </p:cNvCxnSpPr>
              <p:nvPr/>
            </p:nvCxnSpPr>
            <p:spPr>
              <a:xfrm flipV="1">
                <a:off x="6258312" y="709696"/>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7" name="Oval 126">
                <a:extLst>
                  <a:ext uri="{FF2B5EF4-FFF2-40B4-BE49-F238E27FC236}">
                    <a16:creationId xmlns:a16="http://schemas.microsoft.com/office/drawing/2014/main" id="{27A8D809-260A-0FDA-CD98-D5F6C80B4836}"/>
                  </a:ext>
                </a:extLst>
              </p:cNvPr>
              <p:cNvSpPr>
                <a:spLocks noChangeAspect="1"/>
              </p:cNvSpPr>
              <p:nvPr/>
            </p:nvSpPr>
            <p:spPr>
              <a:xfrm>
                <a:off x="6068255" y="660186"/>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E1C418FF-C9F7-260A-161E-C3E9E504E21B}"/>
                  </a:ext>
                </a:extLst>
              </p:cNvPr>
              <p:cNvSpPr>
                <a:spLocks noChangeAspect="1"/>
              </p:cNvSpPr>
              <p:nvPr/>
            </p:nvSpPr>
            <p:spPr>
              <a:xfrm>
                <a:off x="6347910" y="660186"/>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9" name="Straight Connector 128">
                <a:extLst>
                  <a:ext uri="{FF2B5EF4-FFF2-40B4-BE49-F238E27FC236}">
                    <a16:creationId xmlns:a16="http://schemas.microsoft.com/office/drawing/2014/main" id="{4AF3CC5E-50D2-52E3-3203-A7653351DF3C}"/>
                  </a:ext>
                </a:extLst>
              </p:cNvPr>
              <p:cNvCxnSpPr>
                <a:cxnSpLocks/>
                <a:stCxn id="151" idx="3"/>
              </p:cNvCxnSpPr>
              <p:nvPr/>
            </p:nvCxnSpPr>
            <p:spPr>
              <a:xfrm flipV="1">
                <a:off x="5379152" y="1173634"/>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42EF094A-FA77-9521-021E-4F3835CA6333}"/>
                  </a:ext>
                </a:extLst>
              </p:cNvPr>
              <p:cNvCxnSpPr>
                <a:cxnSpLocks/>
              </p:cNvCxnSpPr>
              <p:nvPr/>
            </p:nvCxnSpPr>
            <p:spPr>
              <a:xfrm flipH="1" flipV="1">
                <a:off x="5831256" y="1150732"/>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222B769C-EB27-D353-DD6F-01C7E877742A}"/>
                  </a:ext>
                </a:extLst>
              </p:cNvPr>
              <p:cNvCxnSpPr>
                <a:cxnSpLocks/>
              </p:cNvCxnSpPr>
              <p:nvPr/>
            </p:nvCxnSpPr>
            <p:spPr>
              <a:xfrm flipV="1">
                <a:off x="5797286" y="1167052"/>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B776CB6D-FFF5-6FDD-CEC4-D75975CB241E}"/>
                  </a:ext>
                </a:extLst>
              </p:cNvPr>
              <p:cNvCxnSpPr>
                <a:cxnSpLocks/>
              </p:cNvCxnSpPr>
              <p:nvPr/>
            </p:nvCxnSpPr>
            <p:spPr>
              <a:xfrm flipH="1" flipV="1">
                <a:off x="6253227" y="1148567"/>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CEF1374E-5033-7ECB-CF90-DE9C3A3E0334}"/>
                  </a:ext>
                </a:extLst>
              </p:cNvPr>
              <p:cNvCxnSpPr>
                <a:cxnSpLocks/>
              </p:cNvCxnSpPr>
              <p:nvPr/>
            </p:nvCxnSpPr>
            <p:spPr>
              <a:xfrm flipH="1" flipV="1">
                <a:off x="5809401" y="1149650"/>
                <a:ext cx="463767" cy="5162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A4758E3-DFFE-76FC-E456-40F7F8CD257A}"/>
                  </a:ext>
                </a:extLst>
              </p:cNvPr>
              <p:cNvCxnSpPr>
                <a:cxnSpLocks/>
              </p:cNvCxnSpPr>
              <p:nvPr/>
            </p:nvCxnSpPr>
            <p:spPr>
              <a:xfrm flipH="1" flipV="1">
                <a:off x="5393383" y="1138625"/>
                <a:ext cx="463767" cy="5162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F42FFC5D-2925-C7B3-0F0D-22F982FEBA2C}"/>
                  </a:ext>
                </a:extLst>
              </p:cNvPr>
              <p:cNvCxnSpPr>
                <a:cxnSpLocks/>
                <a:stCxn id="153" idx="5"/>
              </p:cNvCxnSpPr>
              <p:nvPr/>
            </p:nvCxnSpPr>
            <p:spPr>
              <a:xfrm flipH="1" flipV="1">
                <a:off x="5416843" y="1160462"/>
                <a:ext cx="873451" cy="5145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840F2244-FF0B-E74E-C86C-E98D3D8402C3}"/>
                  </a:ext>
                </a:extLst>
              </p:cNvPr>
              <p:cNvCxnSpPr>
                <a:cxnSpLocks/>
              </p:cNvCxnSpPr>
              <p:nvPr/>
            </p:nvCxnSpPr>
            <p:spPr>
              <a:xfrm flipV="1">
                <a:off x="5435357" y="1163527"/>
                <a:ext cx="819562" cy="464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0395F7C3-B6F8-E1F8-A42F-0574EA682427}"/>
                  </a:ext>
                </a:extLst>
              </p:cNvPr>
              <p:cNvCxnSpPr>
                <a:cxnSpLocks/>
                <a:stCxn id="154" idx="4"/>
              </p:cNvCxnSpPr>
              <p:nvPr/>
            </p:nvCxnSpPr>
            <p:spPr>
              <a:xfrm flipH="1" flipV="1">
                <a:off x="5414087" y="1643398"/>
                <a:ext cx="1066" cy="53077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6D413A32-92D2-957E-19F2-7693340FD390}"/>
                  </a:ext>
                </a:extLst>
              </p:cNvPr>
              <p:cNvCxnSpPr>
                <a:cxnSpLocks/>
                <a:stCxn id="154" idx="3"/>
              </p:cNvCxnSpPr>
              <p:nvPr/>
            </p:nvCxnSpPr>
            <p:spPr>
              <a:xfrm flipV="1">
                <a:off x="5380117" y="1659718"/>
                <a:ext cx="451474" cy="4999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36F2B983-F6BF-1525-D83A-F9273D806D83}"/>
                  </a:ext>
                </a:extLst>
              </p:cNvPr>
              <p:cNvCxnSpPr>
                <a:cxnSpLocks/>
              </p:cNvCxnSpPr>
              <p:nvPr/>
            </p:nvCxnSpPr>
            <p:spPr>
              <a:xfrm flipH="1" flipV="1">
                <a:off x="5832221" y="1636816"/>
                <a:ext cx="1066" cy="5307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989E38C5-E026-4436-DDB6-3FC7EF02D66D}"/>
                  </a:ext>
                </a:extLst>
              </p:cNvPr>
              <p:cNvCxnSpPr>
                <a:cxnSpLocks/>
              </p:cNvCxnSpPr>
              <p:nvPr/>
            </p:nvCxnSpPr>
            <p:spPr>
              <a:xfrm flipV="1">
                <a:off x="5798251" y="1653136"/>
                <a:ext cx="451474" cy="49995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4ABAEAEF-0AA4-2D29-11F1-0EA59BA19CA9}"/>
                  </a:ext>
                </a:extLst>
              </p:cNvPr>
              <p:cNvCxnSpPr>
                <a:cxnSpLocks/>
              </p:cNvCxnSpPr>
              <p:nvPr/>
            </p:nvCxnSpPr>
            <p:spPr>
              <a:xfrm flipH="1" flipV="1">
                <a:off x="6254192" y="1634651"/>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7B0687B-25A2-4716-CC81-176FCFE2F50F}"/>
                  </a:ext>
                </a:extLst>
              </p:cNvPr>
              <p:cNvCxnSpPr>
                <a:cxnSpLocks/>
              </p:cNvCxnSpPr>
              <p:nvPr/>
            </p:nvCxnSpPr>
            <p:spPr>
              <a:xfrm flipH="1" flipV="1">
                <a:off x="5810366" y="1635734"/>
                <a:ext cx="463767" cy="51627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DA4F97A1-B91B-13D2-2B37-4DC409CFC6EC}"/>
                  </a:ext>
                </a:extLst>
              </p:cNvPr>
              <p:cNvCxnSpPr>
                <a:cxnSpLocks/>
              </p:cNvCxnSpPr>
              <p:nvPr/>
            </p:nvCxnSpPr>
            <p:spPr>
              <a:xfrm flipH="1" flipV="1">
                <a:off x="5394348" y="1624709"/>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98E379AC-056A-2A6D-36AE-5E69C4EDF1CB}"/>
                  </a:ext>
                </a:extLst>
              </p:cNvPr>
              <p:cNvCxnSpPr>
                <a:cxnSpLocks/>
                <a:stCxn id="156" idx="5"/>
              </p:cNvCxnSpPr>
              <p:nvPr/>
            </p:nvCxnSpPr>
            <p:spPr>
              <a:xfrm flipH="1" flipV="1">
                <a:off x="5417808" y="1646546"/>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CB7794C0-B0A2-4C7B-3306-F102B3A2FA6F}"/>
                  </a:ext>
                </a:extLst>
              </p:cNvPr>
              <p:cNvCxnSpPr>
                <a:cxnSpLocks/>
              </p:cNvCxnSpPr>
              <p:nvPr/>
            </p:nvCxnSpPr>
            <p:spPr>
              <a:xfrm flipV="1">
                <a:off x="5436322" y="1649611"/>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C8BB6C0C-C17C-CF48-81BE-0F3FE6EFD9CC}"/>
                  </a:ext>
                </a:extLst>
              </p:cNvPr>
              <p:cNvCxnSpPr>
                <a:cxnSpLocks/>
                <a:stCxn id="157" idx="7"/>
                <a:endCxn id="156" idx="4"/>
              </p:cNvCxnSpPr>
              <p:nvPr/>
            </p:nvCxnSpPr>
            <p:spPr>
              <a:xfrm flipV="1">
                <a:off x="5876200" y="2175593"/>
                <a:ext cx="380024" cy="40749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9FAFB180-4496-1BD7-6EE1-310A53452659}"/>
                  </a:ext>
                </a:extLst>
              </p:cNvPr>
              <p:cNvCxnSpPr>
                <a:cxnSpLocks/>
                <a:stCxn id="157" idx="1"/>
                <a:endCxn id="154" idx="4"/>
              </p:cNvCxnSpPr>
              <p:nvPr/>
            </p:nvCxnSpPr>
            <p:spPr>
              <a:xfrm flipH="1" flipV="1">
                <a:off x="5415153" y="2174171"/>
                <a:ext cx="390976" cy="40891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8" name="Oval 147">
                <a:extLst>
                  <a:ext uri="{FF2B5EF4-FFF2-40B4-BE49-F238E27FC236}">
                    <a16:creationId xmlns:a16="http://schemas.microsoft.com/office/drawing/2014/main" id="{04764E69-D121-014F-EFB5-18ECDBC3B986}"/>
                  </a:ext>
                </a:extLst>
              </p:cNvPr>
              <p:cNvSpPr>
                <a:spLocks noChangeAspect="1"/>
              </p:cNvSpPr>
              <p:nvPr/>
            </p:nvSpPr>
            <p:spPr>
              <a:xfrm>
                <a:off x="5364640" y="110780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a:extLst>
                  <a:ext uri="{FF2B5EF4-FFF2-40B4-BE49-F238E27FC236}">
                    <a16:creationId xmlns:a16="http://schemas.microsoft.com/office/drawing/2014/main" id="{C81911C9-238D-0EC6-194F-75EC9F4ABC40}"/>
                  </a:ext>
                </a:extLst>
              </p:cNvPr>
              <p:cNvSpPr>
                <a:spLocks noChangeAspect="1"/>
              </p:cNvSpPr>
              <p:nvPr/>
            </p:nvSpPr>
            <p:spPr>
              <a:xfrm>
                <a:off x="5782667" y="110780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id="{ABCDDF8C-11A2-F71E-1F44-8128D1624A96}"/>
                  </a:ext>
                </a:extLst>
              </p:cNvPr>
              <p:cNvSpPr>
                <a:spLocks noChangeAspect="1"/>
              </p:cNvSpPr>
              <p:nvPr/>
            </p:nvSpPr>
            <p:spPr>
              <a:xfrm>
                <a:off x="6205711" y="1109226"/>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B4C92BFD-8EE7-723D-F483-306B0C014369}"/>
                  </a:ext>
                </a:extLst>
              </p:cNvPr>
              <p:cNvSpPr>
                <a:spLocks noChangeAspect="1"/>
              </p:cNvSpPr>
              <p:nvPr/>
            </p:nvSpPr>
            <p:spPr>
              <a:xfrm>
                <a:off x="5364640" y="158906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id="{F43700CB-51F9-3326-C130-18E8C6A479F7}"/>
                  </a:ext>
                </a:extLst>
              </p:cNvPr>
              <p:cNvSpPr>
                <a:spLocks noChangeAspect="1"/>
              </p:cNvSpPr>
              <p:nvPr/>
            </p:nvSpPr>
            <p:spPr>
              <a:xfrm>
                <a:off x="5782667" y="158906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id="{DB13A8E9-7009-F3A2-6CB3-85B3EDC1EF36}"/>
                  </a:ext>
                </a:extLst>
              </p:cNvPr>
              <p:cNvSpPr>
                <a:spLocks noChangeAspect="1"/>
              </p:cNvSpPr>
              <p:nvPr/>
            </p:nvSpPr>
            <p:spPr>
              <a:xfrm>
                <a:off x="6205711" y="1590489"/>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FD9C1AFD-7B5B-3474-28FF-B35AD08173F6}"/>
                  </a:ext>
                </a:extLst>
              </p:cNvPr>
              <p:cNvSpPr>
                <a:spLocks noChangeAspect="1"/>
              </p:cNvSpPr>
              <p:nvPr/>
            </p:nvSpPr>
            <p:spPr>
              <a:xfrm>
                <a:off x="5365605" y="207515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11B0798E-14E6-D0EB-0041-6DD1E7252890}"/>
                  </a:ext>
                </a:extLst>
              </p:cNvPr>
              <p:cNvSpPr>
                <a:spLocks noChangeAspect="1"/>
              </p:cNvSpPr>
              <p:nvPr/>
            </p:nvSpPr>
            <p:spPr>
              <a:xfrm>
                <a:off x="5783632" y="207515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id="{9145DC15-DE38-03D3-0961-64DBA5D4C098}"/>
                  </a:ext>
                </a:extLst>
              </p:cNvPr>
              <p:cNvSpPr>
                <a:spLocks noChangeAspect="1"/>
              </p:cNvSpPr>
              <p:nvPr/>
            </p:nvSpPr>
            <p:spPr>
              <a:xfrm>
                <a:off x="6206676" y="207657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id="{7CDEB32B-99A0-F609-F216-C5E5B7246065}"/>
                  </a:ext>
                </a:extLst>
              </p:cNvPr>
              <p:cNvSpPr>
                <a:spLocks noChangeAspect="1"/>
              </p:cNvSpPr>
              <p:nvPr/>
            </p:nvSpPr>
            <p:spPr>
              <a:xfrm>
                <a:off x="5791617" y="256858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4" name="Straight Arrow Connector 113">
              <a:extLst>
                <a:ext uri="{FF2B5EF4-FFF2-40B4-BE49-F238E27FC236}">
                  <a16:creationId xmlns:a16="http://schemas.microsoft.com/office/drawing/2014/main" id="{271CAAA3-1D91-4778-34B7-C7A959251674}"/>
                </a:ext>
              </a:extLst>
            </p:cNvPr>
            <p:cNvCxnSpPr/>
            <p:nvPr/>
          </p:nvCxnSpPr>
          <p:spPr>
            <a:xfrm flipH="1">
              <a:off x="5843407" y="2671362"/>
              <a:ext cx="3678" cy="2501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 name="Rectangle 2">
            <a:extLst>
              <a:ext uri="{FF2B5EF4-FFF2-40B4-BE49-F238E27FC236}">
                <a16:creationId xmlns:a16="http://schemas.microsoft.com/office/drawing/2014/main" id="{D5EB2536-F983-569E-F780-F55F9CF05F89}"/>
              </a:ext>
            </a:extLst>
          </p:cNvPr>
          <p:cNvSpPr/>
          <p:nvPr/>
        </p:nvSpPr>
        <p:spPr>
          <a:xfrm>
            <a:off x="6452279" y="475488"/>
            <a:ext cx="2384039" cy="5806440"/>
          </a:xfrm>
          <a:prstGeom prst="rect">
            <a:avLst/>
          </a:prstGeom>
          <a:solidFill>
            <a:srgbClr val="7F7F7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Arrow: Right 3">
            <a:extLst>
              <a:ext uri="{FF2B5EF4-FFF2-40B4-BE49-F238E27FC236}">
                <a16:creationId xmlns:a16="http://schemas.microsoft.com/office/drawing/2014/main" id="{31B0E78B-4168-B133-BAA0-7846E56DE659}"/>
              </a:ext>
            </a:extLst>
          </p:cNvPr>
          <p:cNvSpPr/>
          <p:nvPr/>
        </p:nvSpPr>
        <p:spPr>
          <a:xfrm>
            <a:off x="5861516" y="3799285"/>
            <a:ext cx="863767" cy="3205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A9965443-541A-45B1-FCD2-EFA766DAC652}"/>
              </a:ext>
            </a:extLst>
          </p:cNvPr>
          <p:cNvGrpSpPr/>
          <p:nvPr/>
        </p:nvGrpSpPr>
        <p:grpSpPr>
          <a:xfrm>
            <a:off x="7034387" y="3353292"/>
            <a:ext cx="1219821" cy="2262777"/>
            <a:chOff x="5227184" y="658764"/>
            <a:chExt cx="1219821" cy="2262777"/>
          </a:xfrm>
        </p:grpSpPr>
        <p:grpSp>
          <p:nvGrpSpPr>
            <p:cNvPr id="7" name="Group 6">
              <a:extLst>
                <a:ext uri="{FF2B5EF4-FFF2-40B4-BE49-F238E27FC236}">
                  <a16:creationId xmlns:a16="http://schemas.microsoft.com/office/drawing/2014/main" id="{9CB89AB6-F850-74F6-163F-D1CAB4F0FDA4}"/>
                </a:ext>
              </a:extLst>
            </p:cNvPr>
            <p:cNvGrpSpPr/>
            <p:nvPr/>
          </p:nvGrpSpPr>
          <p:grpSpPr>
            <a:xfrm>
              <a:off x="5227184" y="658764"/>
              <a:ext cx="1219821" cy="2008840"/>
              <a:chOff x="5227184" y="658764"/>
              <a:chExt cx="1219821" cy="2008840"/>
            </a:xfrm>
          </p:grpSpPr>
          <p:cxnSp>
            <p:nvCxnSpPr>
              <p:cNvPr id="9" name="Straight Connector 8">
                <a:extLst>
                  <a:ext uri="{FF2B5EF4-FFF2-40B4-BE49-F238E27FC236}">
                    <a16:creationId xmlns:a16="http://schemas.microsoft.com/office/drawing/2014/main" id="{0EC9E209-897A-D0E9-475E-3C204533ED44}"/>
                  </a:ext>
                </a:extLst>
              </p:cNvPr>
              <p:cNvCxnSpPr>
                <a:cxnSpLocks/>
              </p:cNvCxnSpPr>
              <p:nvPr/>
            </p:nvCxnSpPr>
            <p:spPr>
              <a:xfrm flipH="1" flipV="1">
                <a:off x="5839148" y="2121725"/>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C763E88-3870-9AD9-A52F-2C5636F59E74}"/>
                  </a:ext>
                </a:extLst>
              </p:cNvPr>
              <p:cNvCxnSpPr>
                <a:cxnSpLocks/>
              </p:cNvCxnSpPr>
              <p:nvPr/>
            </p:nvCxnSpPr>
            <p:spPr>
              <a:xfrm flipH="1" flipV="1">
                <a:off x="5276732" y="700114"/>
                <a:ext cx="144379" cy="48126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7338DB3-6249-9486-390C-134513CA6FE9}"/>
                  </a:ext>
                </a:extLst>
              </p:cNvPr>
              <p:cNvCxnSpPr>
                <a:cxnSpLocks/>
                <a:stCxn id="53" idx="4"/>
              </p:cNvCxnSpPr>
              <p:nvPr/>
            </p:nvCxnSpPr>
            <p:spPr>
              <a:xfrm flipH="1" flipV="1">
                <a:off x="5413122" y="1157314"/>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E82028-C17B-6338-5956-76EBB0DDDCA4}"/>
                  </a:ext>
                </a:extLst>
              </p:cNvPr>
              <p:cNvCxnSpPr>
                <a:cxnSpLocks/>
              </p:cNvCxnSpPr>
              <p:nvPr/>
            </p:nvCxnSpPr>
            <p:spPr>
              <a:xfrm flipV="1">
                <a:off x="5417241" y="708274"/>
                <a:ext cx="132347" cy="4572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8049A7E2-8813-0902-838C-28080D0F0752}"/>
                  </a:ext>
                </a:extLst>
              </p:cNvPr>
              <p:cNvSpPr>
                <a:spLocks noChangeAspect="1"/>
              </p:cNvSpPr>
              <p:nvPr/>
            </p:nvSpPr>
            <p:spPr>
              <a:xfrm>
                <a:off x="5227184"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50D4310-5A03-63E4-81CF-D961449ACE1A}"/>
                  </a:ext>
                </a:extLst>
              </p:cNvPr>
              <p:cNvSpPr>
                <a:spLocks noChangeAspect="1"/>
              </p:cNvSpPr>
              <p:nvPr/>
            </p:nvSpPr>
            <p:spPr>
              <a:xfrm>
                <a:off x="5506839"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1B99D40F-3DBB-1F11-668C-3312609E61A7}"/>
                  </a:ext>
                </a:extLst>
              </p:cNvPr>
              <p:cNvCxnSpPr>
                <a:cxnSpLocks/>
              </p:cNvCxnSpPr>
              <p:nvPr/>
            </p:nvCxnSpPr>
            <p:spPr>
              <a:xfrm flipH="1" flipV="1">
                <a:off x="5694759" y="700114"/>
                <a:ext cx="144379" cy="48126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1D3A401-8DB0-3227-6523-85293CA199BE}"/>
                  </a:ext>
                </a:extLst>
              </p:cNvPr>
              <p:cNvCxnSpPr>
                <a:cxnSpLocks/>
              </p:cNvCxnSpPr>
              <p:nvPr/>
            </p:nvCxnSpPr>
            <p:spPr>
              <a:xfrm flipV="1">
                <a:off x="5835268" y="708274"/>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A45D5525-06B2-3B60-505F-AB20EAD48CC1}"/>
                  </a:ext>
                </a:extLst>
              </p:cNvPr>
              <p:cNvSpPr>
                <a:spLocks noChangeAspect="1"/>
              </p:cNvSpPr>
              <p:nvPr/>
            </p:nvSpPr>
            <p:spPr>
              <a:xfrm>
                <a:off x="5645211"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42B67E1D-CD03-6088-64E1-440521F6473D}"/>
                  </a:ext>
                </a:extLst>
              </p:cNvPr>
              <p:cNvSpPr>
                <a:spLocks noChangeAspect="1"/>
              </p:cNvSpPr>
              <p:nvPr/>
            </p:nvSpPr>
            <p:spPr>
              <a:xfrm>
                <a:off x="5924866"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602190FA-6084-C71F-A762-1C1A2F25EA15}"/>
                  </a:ext>
                </a:extLst>
              </p:cNvPr>
              <p:cNvCxnSpPr>
                <a:cxnSpLocks/>
              </p:cNvCxnSpPr>
              <p:nvPr/>
            </p:nvCxnSpPr>
            <p:spPr>
              <a:xfrm flipH="1" flipV="1">
                <a:off x="6117803" y="701536"/>
                <a:ext cx="144379" cy="48126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0F5344A-4CAA-DF19-C73B-27205F9C53C1}"/>
                  </a:ext>
                </a:extLst>
              </p:cNvPr>
              <p:cNvCxnSpPr>
                <a:cxnSpLocks/>
              </p:cNvCxnSpPr>
              <p:nvPr/>
            </p:nvCxnSpPr>
            <p:spPr>
              <a:xfrm flipV="1">
                <a:off x="6258312" y="709696"/>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37483A3E-A7E8-3131-F4AB-CB7C4C7BBBD7}"/>
                  </a:ext>
                </a:extLst>
              </p:cNvPr>
              <p:cNvSpPr>
                <a:spLocks noChangeAspect="1"/>
              </p:cNvSpPr>
              <p:nvPr/>
            </p:nvSpPr>
            <p:spPr>
              <a:xfrm>
                <a:off x="6068255" y="660186"/>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DA151AAC-E183-7602-C976-02C0B5A49D53}"/>
                  </a:ext>
                </a:extLst>
              </p:cNvPr>
              <p:cNvSpPr>
                <a:spLocks noChangeAspect="1"/>
              </p:cNvSpPr>
              <p:nvPr/>
            </p:nvSpPr>
            <p:spPr>
              <a:xfrm>
                <a:off x="6347910" y="660186"/>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2D5DA2BA-0666-863A-68AB-E17AEED615CB}"/>
                  </a:ext>
                </a:extLst>
              </p:cNvPr>
              <p:cNvCxnSpPr>
                <a:cxnSpLocks/>
                <a:stCxn id="53" idx="3"/>
              </p:cNvCxnSpPr>
              <p:nvPr/>
            </p:nvCxnSpPr>
            <p:spPr>
              <a:xfrm flipV="1">
                <a:off x="5379152" y="1173634"/>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CC47AEB-457C-6511-9A9B-31DCB5B2A532}"/>
                  </a:ext>
                </a:extLst>
              </p:cNvPr>
              <p:cNvCxnSpPr>
                <a:cxnSpLocks/>
              </p:cNvCxnSpPr>
              <p:nvPr/>
            </p:nvCxnSpPr>
            <p:spPr>
              <a:xfrm flipH="1" flipV="1">
                <a:off x="5831256" y="1150732"/>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B09B97E-3965-8792-E2E2-9DA500C10573}"/>
                  </a:ext>
                </a:extLst>
              </p:cNvPr>
              <p:cNvCxnSpPr>
                <a:cxnSpLocks/>
              </p:cNvCxnSpPr>
              <p:nvPr/>
            </p:nvCxnSpPr>
            <p:spPr>
              <a:xfrm flipV="1">
                <a:off x="5797286" y="1167052"/>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FCD6E1F-0F85-2D25-49EF-7FCFF776A055}"/>
                  </a:ext>
                </a:extLst>
              </p:cNvPr>
              <p:cNvCxnSpPr>
                <a:cxnSpLocks/>
              </p:cNvCxnSpPr>
              <p:nvPr/>
            </p:nvCxnSpPr>
            <p:spPr>
              <a:xfrm flipH="1" flipV="1">
                <a:off x="6253227" y="1148567"/>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F36153D-C951-0A0E-8B4E-316FA954857A}"/>
                  </a:ext>
                </a:extLst>
              </p:cNvPr>
              <p:cNvCxnSpPr>
                <a:cxnSpLocks/>
              </p:cNvCxnSpPr>
              <p:nvPr/>
            </p:nvCxnSpPr>
            <p:spPr>
              <a:xfrm flipH="1" flipV="1">
                <a:off x="5809401" y="1149650"/>
                <a:ext cx="463767" cy="5162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F249EB8-9463-2B89-8954-15660C3CE72C}"/>
                  </a:ext>
                </a:extLst>
              </p:cNvPr>
              <p:cNvCxnSpPr>
                <a:cxnSpLocks/>
              </p:cNvCxnSpPr>
              <p:nvPr/>
            </p:nvCxnSpPr>
            <p:spPr>
              <a:xfrm flipH="1" flipV="1">
                <a:off x="5393383" y="1138625"/>
                <a:ext cx="463767" cy="5162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73ABDF3-B4FE-3173-57F3-E53245CEE2D3}"/>
                  </a:ext>
                </a:extLst>
              </p:cNvPr>
              <p:cNvCxnSpPr>
                <a:cxnSpLocks/>
                <a:stCxn id="55" idx="5"/>
              </p:cNvCxnSpPr>
              <p:nvPr/>
            </p:nvCxnSpPr>
            <p:spPr>
              <a:xfrm flipH="1" flipV="1">
                <a:off x="5416843" y="1160462"/>
                <a:ext cx="873451" cy="5145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D722737-539A-369F-54EA-E10C47DD42C9}"/>
                  </a:ext>
                </a:extLst>
              </p:cNvPr>
              <p:cNvCxnSpPr>
                <a:cxnSpLocks/>
              </p:cNvCxnSpPr>
              <p:nvPr/>
            </p:nvCxnSpPr>
            <p:spPr>
              <a:xfrm flipV="1">
                <a:off x="5435357" y="1163527"/>
                <a:ext cx="819562" cy="464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B8BC196-C2D0-6618-7CCA-9EA8D5122CFF}"/>
                  </a:ext>
                </a:extLst>
              </p:cNvPr>
              <p:cNvCxnSpPr>
                <a:cxnSpLocks/>
                <a:stCxn id="56" idx="4"/>
              </p:cNvCxnSpPr>
              <p:nvPr/>
            </p:nvCxnSpPr>
            <p:spPr>
              <a:xfrm flipH="1" flipV="1">
                <a:off x="5414087" y="1643398"/>
                <a:ext cx="1066" cy="53077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EB3A04B-7E57-1087-0108-9859D4B278D6}"/>
                  </a:ext>
                </a:extLst>
              </p:cNvPr>
              <p:cNvCxnSpPr>
                <a:cxnSpLocks/>
                <a:stCxn id="56" idx="3"/>
              </p:cNvCxnSpPr>
              <p:nvPr/>
            </p:nvCxnSpPr>
            <p:spPr>
              <a:xfrm flipV="1">
                <a:off x="5380117" y="1659718"/>
                <a:ext cx="451474" cy="4999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1C5FD74-5B88-6D02-2249-1B1E4EF16EED}"/>
                  </a:ext>
                </a:extLst>
              </p:cNvPr>
              <p:cNvCxnSpPr>
                <a:cxnSpLocks/>
              </p:cNvCxnSpPr>
              <p:nvPr/>
            </p:nvCxnSpPr>
            <p:spPr>
              <a:xfrm flipH="1" flipV="1">
                <a:off x="5832221" y="1636816"/>
                <a:ext cx="1066" cy="5307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A080895-290A-21D3-355E-988D8ACBD93A}"/>
                  </a:ext>
                </a:extLst>
              </p:cNvPr>
              <p:cNvCxnSpPr>
                <a:cxnSpLocks/>
              </p:cNvCxnSpPr>
              <p:nvPr/>
            </p:nvCxnSpPr>
            <p:spPr>
              <a:xfrm flipV="1">
                <a:off x="5798251" y="1653136"/>
                <a:ext cx="451474" cy="49995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0F1FEF7-6329-3FD2-59B4-359E3B5BFF7F}"/>
                  </a:ext>
                </a:extLst>
              </p:cNvPr>
              <p:cNvCxnSpPr>
                <a:cxnSpLocks/>
              </p:cNvCxnSpPr>
              <p:nvPr/>
            </p:nvCxnSpPr>
            <p:spPr>
              <a:xfrm flipH="1" flipV="1">
                <a:off x="6254192" y="1634651"/>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6A84796-46CA-4725-0400-9597E2759009}"/>
                  </a:ext>
                </a:extLst>
              </p:cNvPr>
              <p:cNvCxnSpPr>
                <a:cxnSpLocks/>
              </p:cNvCxnSpPr>
              <p:nvPr/>
            </p:nvCxnSpPr>
            <p:spPr>
              <a:xfrm flipH="1" flipV="1">
                <a:off x="5810366" y="1635734"/>
                <a:ext cx="463767" cy="51627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DCB4E54-984C-F104-6871-69BFBCCE3B9F}"/>
                  </a:ext>
                </a:extLst>
              </p:cNvPr>
              <p:cNvCxnSpPr>
                <a:cxnSpLocks/>
              </p:cNvCxnSpPr>
              <p:nvPr/>
            </p:nvCxnSpPr>
            <p:spPr>
              <a:xfrm flipH="1" flipV="1">
                <a:off x="5394348" y="1624709"/>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E26ACD6-D227-A5D0-162E-A66E5453B47E}"/>
                  </a:ext>
                </a:extLst>
              </p:cNvPr>
              <p:cNvCxnSpPr>
                <a:cxnSpLocks/>
                <a:stCxn id="58" idx="5"/>
              </p:cNvCxnSpPr>
              <p:nvPr/>
            </p:nvCxnSpPr>
            <p:spPr>
              <a:xfrm flipH="1" flipV="1">
                <a:off x="5417808" y="1646546"/>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037B0E01-3F5A-B2E6-4210-5972C4052013}"/>
                  </a:ext>
                </a:extLst>
              </p:cNvPr>
              <p:cNvCxnSpPr>
                <a:cxnSpLocks/>
              </p:cNvCxnSpPr>
              <p:nvPr/>
            </p:nvCxnSpPr>
            <p:spPr>
              <a:xfrm flipV="1">
                <a:off x="5436322" y="1649611"/>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C9ABD78-7BE2-00C5-2263-5841CC2B6D9A}"/>
                  </a:ext>
                </a:extLst>
              </p:cNvPr>
              <p:cNvCxnSpPr>
                <a:cxnSpLocks/>
                <a:stCxn id="59" idx="7"/>
                <a:endCxn id="58" idx="4"/>
              </p:cNvCxnSpPr>
              <p:nvPr/>
            </p:nvCxnSpPr>
            <p:spPr>
              <a:xfrm flipV="1">
                <a:off x="5876200" y="2175593"/>
                <a:ext cx="380024" cy="40749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58C0E4B-9F7A-9862-FEDD-BCE3AF07A71E}"/>
                  </a:ext>
                </a:extLst>
              </p:cNvPr>
              <p:cNvCxnSpPr>
                <a:cxnSpLocks/>
                <a:stCxn id="59" idx="1"/>
                <a:endCxn id="56" idx="4"/>
              </p:cNvCxnSpPr>
              <p:nvPr/>
            </p:nvCxnSpPr>
            <p:spPr>
              <a:xfrm flipH="1" flipV="1">
                <a:off x="5415153" y="2174171"/>
                <a:ext cx="390976" cy="40891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a16="http://schemas.microsoft.com/office/drawing/2014/main" id="{87AF0200-7051-8C47-0A17-D615BB4C10B8}"/>
                  </a:ext>
                </a:extLst>
              </p:cNvPr>
              <p:cNvSpPr>
                <a:spLocks noChangeAspect="1"/>
              </p:cNvSpPr>
              <p:nvPr/>
            </p:nvSpPr>
            <p:spPr>
              <a:xfrm>
                <a:off x="5364640" y="110780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27D9906B-E66B-80EB-DD1A-7F5E52148E2B}"/>
                  </a:ext>
                </a:extLst>
              </p:cNvPr>
              <p:cNvSpPr>
                <a:spLocks noChangeAspect="1"/>
              </p:cNvSpPr>
              <p:nvPr/>
            </p:nvSpPr>
            <p:spPr>
              <a:xfrm>
                <a:off x="5782667" y="110780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CF8EFE5E-D2D3-91BB-E4DF-ABD3382C9914}"/>
                  </a:ext>
                </a:extLst>
              </p:cNvPr>
              <p:cNvSpPr>
                <a:spLocks noChangeAspect="1"/>
              </p:cNvSpPr>
              <p:nvPr/>
            </p:nvSpPr>
            <p:spPr>
              <a:xfrm>
                <a:off x="6205711" y="1109226"/>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648F1102-CA90-22D6-EBCE-52DDB96925BB}"/>
                  </a:ext>
                </a:extLst>
              </p:cNvPr>
              <p:cNvSpPr>
                <a:spLocks noChangeAspect="1"/>
              </p:cNvSpPr>
              <p:nvPr/>
            </p:nvSpPr>
            <p:spPr>
              <a:xfrm>
                <a:off x="5364640" y="158906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1D0E9B40-2A06-FB48-1811-98455542A035}"/>
                  </a:ext>
                </a:extLst>
              </p:cNvPr>
              <p:cNvSpPr>
                <a:spLocks noChangeAspect="1"/>
              </p:cNvSpPr>
              <p:nvPr/>
            </p:nvSpPr>
            <p:spPr>
              <a:xfrm>
                <a:off x="5782667" y="158906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4FB11342-B790-EFE9-1BC3-B25E384CD733}"/>
                  </a:ext>
                </a:extLst>
              </p:cNvPr>
              <p:cNvSpPr>
                <a:spLocks noChangeAspect="1"/>
              </p:cNvSpPr>
              <p:nvPr/>
            </p:nvSpPr>
            <p:spPr>
              <a:xfrm>
                <a:off x="6205711" y="1590489"/>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CF3C6C53-FAD0-E70E-5466-827B721742E3}"/>
                  </a:ext>
                </a:extLst>
              </p:cNvPr>
              <p:cNvSpPr>
                <a:spLocks noChangeAspect="1"/>
              </p:cNvSpPr>
              <p:nvPr/>
            </p:nvSpPr>
            <p:spPr>
              <a:xfrm>
                <a:off x="5365605" y="207515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21324A76-02A6-307E-4F10-E4EA1564A756}"/>
                  </a:ext>
                </a:extLst>
              </p:cNvPr>
              <p:cNvSpPr>
                <a:spLocks noChangeAspect="1"/>
              </p:cNvSpPr>
              <p:nvPr/>
            </p:nvSpPr>
            <p:spPr>
              <a:xfrm>
                <a:off x="5783632" y="207515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ACCBF826-D108-60B6-505B-6F389613EB6D}"/>
                  </a:ext>
                </a:extLst>
              </p:cNvPr>
              <p:cNvSpPr>
                <a:spLocks noChangeAspect="1"/>
              </p:cNvSpPr>
              <p:nvPr/>
            </p:nvSpPr>
            <p:spPr>
              <a:xfrm>
                <a:off x="6206676" y="207657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2F4AEE44-3377-F4A4-B637-0442ED83D10D}"/>
                  </a:ext>
                </a:extLst>
              </p:cNvPr>
              <p:cNvSpPr>
                <a:spLocks noChangeAspect="1"/>
              </p:cNvSpPr>
              <p:nvPr/>
            </p:nvSpPr>
            <p:spPr>
              <a:xfrm>
                <a:off x="5791617" y="256858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 name="Straight Arrow Connector 7">
              <a:extLst>
                <a:ext uri="{FF2B5EF4-FFF2-40B4-BE49-F238E27FC236}">
                  <a16:creationId xmlns:a16="http://schemas.microsoft.com/office/drawing/2014/main" id="{F094CBF9-C5DE-7951-8C5A-89E05E6898A7}"/>
                </a:ext>
              </a:extLst>
            </p:cNvPr>
            <p:cNvCxnSpPr/>
            <p:nvPr/>
          </p:nvCxnSpPr>
          <p:spPr>
            <a:xfrm flipH="1">
              <a:off x="5843407" y="2671362"/>
              <a:ext cx="3678" cy="2501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60" name="Shape 1">
            <a:extLst>
              <a:ext uri="{FF2B5EF4-FFF2-40B4-BE49-F238E27FC236}">
                <a16:creationId xmlns:a16="http://schemas.microsoft.com/office/drawing/2014/main" id="{B3242591-4985-C9C6-9A89-C33773BB38F8}"/>
              </a:ext>
            </a:extLst>
          </p:cNvPr>
          <p:cNvSpPr/>
          <p:nvPr/>
        </p:nvSpPr>
        <p:spPr>
          <a:xfrm>
            <a:off x="6653914" y="1036567"/>
            <a:ext cx="1993392" cy="705653"/>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61" name="Text 8">
            <a:extLst>
              <a:ext uri="{FF2B5EF4-FFF2-40B4-BE49-F238E27FC236}">
                <a16:creationId xmlns:a16="http://schemas.microsoft.com/office/drawing/2014/main" id="{FEAE3FCA-9B90-60CC-087F-1A04DC7D58BD}"/>
              </a:ext>
            </a:extLst>
          </p:cNvPr>
          <p:cNvSpPr/>
          <p:nvPr/>
        </p:nvSpPr>
        <p:spPr>
          <a:xfrm>
            <a:off x="6803164" y="1007990"/>
            <a:ext cx="1694891" cy="705653"/>
          </a:xfrm>
          <a:prstGeom prst="rect">
            <a:avLst/>
          </a:prstGeom>
          <a:noFill/>
          <a:ln/>
        </p:spPr>
        <p:txBody>
          <a:bodyPr wrap="square" lIns="0" tIns="0" rIns="0" bIns="0" rtlCol="0" anchor="t"/>
          <a:lstStyle/>
          <a:p>
            <a:pPr algn="ctr">
              <a:lnSpc>
                <a:spcPts val="2650"/>
              </a:lnSpc>
              <a:buSzPct val="100000"/>
            </a:pPr>
            <a:r>
              <a:rPr lang="en-US">
                <a:solidFill>
                  <a:srgbClr val="EBECEF"/>
                </a:solidFill>
                <a:latin typeface="Calibri" panose="020F0502020204030204" pitchFamily="34" charset="0"/>
                <a:ea typeface="Calibri" panose="020F0502020204030204" pitchFamily="34" charset="0"/>
                <a:cs typeface="Calibri" panose="020F0502020204030204" pitchFamily="34" charset="0"/>
              </a:rPr>
              <a:t>Fully trained Neural Network</a:t>
            </a:r>
          </a:p>
        </p:txBody>
      </p:sp>
      <p:sp>
        <p:nvSpPr>
          <p:cNvPr id="5" name="Rectangle 4">
            <a:extLst>
              <a:ext uri="{FF2B5EF4-FFF2-40B4-BE49-F238E27FC236}">
                <a16:creationId xmlns:a16="http://schemas.microsoft.com/office/drawing/2014/main" id="{2B0A1866-C9A6-5334-DFE4-8900F0E30688}"/>
              </a:ext>
            </a:extLst>
          </p:cNvPr>
          <p:cNvSpPr/>
          <p:nvPr/>
        </p:nvSpPr>
        <p:spPr>
          <a:xfrm>
            <a:off x="9333220" y="484632"/>
            <a:ext cx="2384039" cy="5806440"/>
          </a:xfrm>
          <a:prstGeom prst="rect">
            <a:avLst/>
          </a:prstGeom>
          <a:solidFill>
            <a:schemeClr val="bg2">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TextBox 158">
            <a:extLst>
              <a:ext uri="{FF2B5EF4-FFF2-40B4-BE49-F238E27FC236}">
                <a16:creationId xmlns:a16="http://schemas.microsoft.com/office/drawing/2014/main" id="{9E2D6D85-E093-CA73-C275-EC196E42A32E}"/>
              </a:ext>
            </a:extLst>
          </p:cNvPr>
          <p:cNvSpPr txBox="1"/>
          <p:nvPr/>
        </p:nvSpPr>
        <p:spPr>
          <a:xfrm>
            <a:off x="9648825" y="576072"/>
            <a:ext cx="1887855" cy="523220"/>
          </a:xfrm>
          <a:prstGeom prst="rect">
            <a:avLst/>
          </a:prstGeom>
          <a:noFill/>
        </p:spPr>
        <p:txBody>
          <a:bodyPr wrap="square" rtlCol="0">
            <a:spAutoFit/>
          </a:bodyPr>
          <a:lstStyle/>
          <a:p>
            <a:r>
              <a:rPr lang="en-GB" sz="2800">
                <a:solidFill>
                  <a:schemeClr val="bg1"/>
                </a:solidFill>
                <a:latin typeface="Epilogue" panose="020B0604020202020204"/>
              </a:rPr>
              <a:t>INFERENCE</a:t>
            </a:r>
          </a:p>
        </p:txBody>
      </p:sp>
      <p:grpSp>
        <p:nvGrpSpPr>
          <p:cNvPr id="160" name="Group 159">
            <a:extLst>
              <a:ext uri="{FF2B5EF4-FFF2-40B4-BE49-F238E27FC236}">
                <a16:creationId xmlns:a16="http://schemas.microsoft.com/office/drawing/2014/main" id="{F867B710-ECBF-EB50-1D9C-086E671408AD}"/>
              </a:ext>
            </a:extLst>
          </p:cNvPr>
          <p:cNvGrpSpPr/>
          <p:nvPr/>
        </p:nvGrpSpPr>
        <p:grpSpPr>
          <a:xfrm>
            <a:off x="9982841" y="3353292"/>
            <a:ext cx="1219821" cy="2262777"/>
            <a:chOff x="5227184" y="658764"/>
            <a:chExt cx="1219821" cy="2262777"/>
          </a:xfrm>
        </p:grpSpPr>
        <p:grpSp>
          <p:nvGrpSpPr>
            <p:cNvPr id="161" name="Group 160">
              <a:extLst>
                <a:ext uri="{FF2B5EF4-FFF2-40B4-BE49-F238E27FC236}">
                  <a16:creationId xmlns:a16="http://schemas.microsoft.com/office/drawing/2014/main" id="{25B3E830-AD43-EE97-A051-FC2BC293FB40}"/>
                </a:ext>
              </a:extLst>
            </p:cNvPr>
            <p:cNvGrpSpPr/>
            <p:nvPr/>
          </p:nvGrpSpPr>
          <p:grpSpPr>
            <a:xfrm>
              <a:off x="5227184" y="658764"/>
              <a:ext cx="1219821" cy="2008840"/>
              <a:chOff x="5227184" y="658764"/>
              <a:chExt cx="1219821" cy="2008840"/>
            </a:xfrm>
          </p:grpSpPr>
          <p:cxnSp>
            <p:nvCxnSpPr>
              <p:cNvPr id="163" name="Straight Connector 162">
                <a:extLst>
                  <a:ext uri="{FF2B5EF4-FFF2-40B4-BE49-F238E27FC236}">
                    <a16:creationId xmlns:a16="http://schemas.microsoft.com/office/drawing/2014/main" id="{FC46D5BA-0719-5E6D-B48F-7B2571774905}"/>
                  </a:ext>
                </a:extLst>
              </p:cNvPr>
              <p:cNvCxnSpPr>
                <a:cxnSpLocks/>
              </p:cNvCxnSpPr>
              <p:nvPr/>
            </p:nvCxnSpPr>
            <p:spPr>
              <a:xfrm flipH="1" flipV="1">
                <a:off x="5839148" y="2121725"/>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C60656DE-C62A-40DE-2E28-C4A9C04F2CAF}"/>
                  </a:ext>
                </a:extLst>
              </p:cNvPr>
              <p:cNvCxnSpPr>
                <a:cxnSpLocks/>
              </p:cNvCxnSpPr>
              <p:nvPr/>
            </p:nvCxnSpPr>
            <p:spPr>
              <a:xfrm flipH="1" flipV="1">
                <a:off x="5276732" y="700114"/>
                <a:ext cx="144379" cy="48126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0D3EAB35-418F-D9B0-1062-392BA235E805}"/>
                  </a:ext>
                </a:extLst>
              </p:cNvPr>
              <p:cNvCxnSpPr>
                <a:cxnSpLocks/>
                <a:stCxn id="199" idx="4"/>
              </p:cNvCxnSpPr>
              <p:nvPr/>
            </p:nvCxnSpPr>
            <p:spPr>
              <a:xfrm flipH="1" flipV="1">
                <a:off x="5413122" y="1157314"/>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A737BC88-EB0D-48E5-A30D-AB07FE315792}"/>
                  </a:ext>
                </a:extLst>
              </p:cNvPr>
              <p:cNvCxnSpPr>
                <a:cxnSpLocks/>
              </p:cNvCxnSpPr>
              <p:nvPr/>
            </p:nvCxnSpPr>
            <p:spPr>
              <a:xfrm flipV="1">
                <a:off x="5417241" y="708274"/>
                <a:ext cx="132347" cy="4572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67" name="Oval 166">
                <a:extLst>
                  <a:ext uri="{FF2B5EF4-FFF2-40B4-BE49-F238E27FC236}">
                    <a16:creationId xmlns:a16="http://schemas.microsoft.com/office/drawing/2014/main" id="{76955555-307E-BFE0-886D-714166683D26}"/>
                  </a:ext>
                </a:extLst>
              </p:cNvPr>
              <p:cNvSpPr>
                <a:spLocks noChangeAspect="1"/>
              </p:cNvSpPr>
              <p:nvPr/>
            </p:nvSpPr>
            <p:spPr>
              <a:xfrm>
                <a:off x="5227184"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a:extLst>
                  <a:ext uri="{FF2B5EF4-FFF2-40B4-BE49-F238E27FC236}">
                    <a16:creationId xmlns:a16="http://schemas.microsoft.com/office/drawing/2014/main" id="{8AC3E268-5E23-0419-142F-575730092400}"/>
                  </a:ext>
                </a:extLst>
              </p:cNvPr>
              <p:cNvSpPr>
                <a:spLocks noChangeAspect="1"/>
              </p:cNvSpPr>
              <p:nvPr/>
            </p:nvSpPr>
            <p:spPr>
              <a:xfrm>
                <a:off x="5506839"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9" name="Straight Connector 168">
                <a:extLst>
                  <a:ext uri="{FF2B5EF4-FFF2-40B4-BE49-F238E27FC236}">
                    <a16:creationId xmlns:a16="http://schemas.microsoft.com/office/drawing/2014/main" id="{A57649EC-6457-B96A-8238-47F1AFD81D23}"/>
                  </a:ext>
                </a:extLst>
              </p:cNvPr>
              <p:cNvCxnSpPr>
                <a:cxnSpLocks/>
              </p:cNvCxnSpPr>
              <p:nvPr/>
            </p:nvCxnSpPr>
            <p:spPr>
              <a:xfrm flipH="1" flipV="1">
                <a:off x="5694759" y="700114"/>
                <a:ext cx="144379" cy="48126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A7BF1B8-4A23-FDEE-8229-0C367C0053DC}"/>
                  </a:ext>
                </a:extLst>
              </p:cNvPr>
              <p:cNvCxnSpPr>
                <a:cxnSpLocks/>
              </p:cNvCxnSpPr>
              <p:nvPr/>
            </p:nvCxnSpPr>
            <p:spPr>
              <a:xfrm flipV="1">
                <a:off x="5835268" y="708274"/>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1" name="Oval 170">
                <a:extLst>
                  <a:ext uri="{FF2B5EF4-FFF2-40B4-BE49-F238E27FC236}">
                    <a16:creationId xmlns:a16="http://schemas.microsoft.com/office/drawing/2014/main" id="{24B34DB9-9A24-4527-4E22-6D8DA06E2B57}"/>
                  </a:ext>
                </a:extLst>
              </p:cNvPr>
              <p:cNvSpPr>
                <a:spLocks noChangeAspect="1"/>
              </p:cNvSpPr>
              <p:nvPr/>
            </p:nvSpPr>
            <p:spPr>
              <a:xfrm>
                <a:off x="5645211"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a:extLst>
                  <a:ext uri="{FF2B5EF4-FFF2-40B4-BE49-F238E27FC236}">
                    <a16:creationId xmlns:a16="http://schemas.microsoft.com/office/drawing/2014/main" id="{0C682E57-1524-3F22-F804-7328EBD793CA}"/>
                  </a:ext>
                </a:extLst>
              </p:cNvPr>
              <p:cNvSpPr>
                <a:spLocks noChangeAspect="1"/>
              </p:cNvSpPr>
              <p:nvPr/>
            </p:nvSpPr>
            <p:spPr>
              <a:xfrm>
                <a:off x="5924866" y="658764"/>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3" name="Straight Connector 172">
                <a:extLst>
                  <a:ext uri="{FF2B5EF4-FFF2-40B4-BE49-F238E27FC236}">
                    <a16:creationId xmlns:a16="http://schemas.microsoft.com/office/drawing/2014/main" id="{1A54F367-0CA5-814A-E928-93483AEC1163}"/>
                  </a:ext>
                </a:extLst>
              </p:cNvPr>
              <p:cNvCxnSpPr>
                <a:cxnSpLocks/>
              </p:cNvCxnSpPr>
              <p:nvPr/>
            </p:nvCxnSpPr>
            <p:spPr>
              <a:xfrm flipH="1" flipV="1">
                <a:off x="6117803" y="701536"/>
                <a:ext cx="144379" cy="48126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94F5AEC5-56D5-00BD-D09B-885E347BECC1}"/>
                  </a:ext>
                </a:extLst>
              </p:cNvPr>
              <p:cNvCxnSpPr>
                <a:cxnSpLocks/>
              </p:cNvCxnSpPr>
              <p:nvPr/>
            </p:nvCxnSpPr>
            <p:spPr>
              <a:xfrm flipV="1">
                <a:off x="6258312" y="709696"/>
                <a:ext cx="132347"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5" name="Oval 174">
                <a:extLst>
                  <a:ext uri="{FF2B5EF4-FFF2-40B4-BE49-F238E27FC236}">
                    <a16:creationId xmlns:a16="http://schemas.microsoft.com/office/drawing/2014/main" id="{FE1353FA-025C-BA4B-EA66-429A003AAB9C}"/>
                  </a:ext>
                </a:extLst>
              </p:cNvPr>
              <p:cNvSpPr>
                <a:spLocks noChangeAspect="1"/>
              </p:cNvSpPr>
              <p:nvPr/>
            </p:nvSpPr>
            <p:spPr>
              <a:xfrm>
                <a:off x="6068255" y="660186"/>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a:extLst>
                  <a:ext uri="{FF2B5EF4-FFF2-40B4-BE49-F238E27FC236}">
                    <a16:creationId xmlns:a16="http://schemas.microsoft.com/office/drawing/2014/main" id="{08049CFB-71C5-C215-BD44-096DF7D95702}"/>
                  </a:ext>
                </a:extLst>
              </p:cNvPr>
              <p:cNvSpPr>
                <a:spLocks noChangeAspect="1"/>
              </p:cNvSpPr>
              <p:nvPr/>
            </p:nvSpPr>
            <p:spPr>
              <a:xfrm>
                <a:off x="6347910" y="660186"/>
                <a:ext cx="99095" cy="99020"/>
              </a:xfrm>
              <a:prstGeom prst="ellipse">
                <a:avLst/>
              </a:prstGeom>
              <a:solidFill>
                <a:schemeClr val="accent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7" name="Straight Connector 176">
                <a:extLst>
                  <a:ext uri="{FF2B5EF4-FFF2-40B4-BE49-F238E27FC236}">
                    <a16:creationId xmlns:a16="http://schemas.microsoft.com/office/drawing/2014/main" id="{DE2127A5-D031-9E96-4955-2B8EF602BF0A}"/>
                  </a:ext>
                </a:extLst>
              </p:cNvPr>
              <p:cNvCxnSpPr>
                <a:cxnSpLocks/>
                <a:stCxn id="199" idx="3"/>
              </p:cNvCxnSpPr>
              <p:nvPr/>
            </p:nvCxnSpPr>
            <p:spPr>
              <a:xfrm flipV="1">
                <a:off x="5379152" y="1173634"/>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0690F3D9-8757-A9C2-7024-615E030EE8EE}"/>
                  </a:ext>
                </a:extLst>
              </p:cNvPr>
              <p:cNvCxnSpPr>
                <a:cxnSpLocks/>
              </p:cNvCxnSpPr>
              <p:nvPr/>
            </p:nvCxnSpPr>
            <p:spPr>
              <a:xfrm flipH="1" flipV="1">
                <a:off x="5831256" y="1150732"/>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F3679F59-77CB-E31E-3B56-C852D9E37666}"/>
                  </a:ext>
                </a:extLst>
              </p:cNvPr>
              <p:cNvCxnSpPr>
                <a:cxnSpLocks/>
              </p:cNvCxnSpPr>
              <p:nvPr/>
            </p:nvCxnSpPr>
            <p:spPr>
              <a:xfrm flipV="1">
                <a:off x="5797286" y="1167052"/>
                <a:ext cx="451474" cy="499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2272E422-8799-D3F3-F501-D58AB9C64772}"/>
                  </a:ext>
                </a:extLst>
              </p:cNvPr>
              <p:cNvCxnSpPr>
                <a:cxnSpLocks/>
              </p:cNvCxnSpPr>
              <p:nvPr/>
            </p:nvCxnSpPr>
            <p:spPr>
              <a:xfrm flipH="1" flipV="1">
                <a:off x="6253227" y="1148567"/>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566740BC-BB7C-2B0B-B3E3-2F9D3BDC693D}"/>
                  </a:ext>
                </a:extLst>
              </p:cNvPr>
              <p:cNvCxnSpPr>
                <a:cxnSpLocks/>
              </p:cNvCxnSpPr>
              <p:nvPr/>
            </p:nvCxnSpPr>
            <p:spPr>
              <a:xfrm flipH="1" flipV="1">
                <a:off x="5809401" y="1149650"/>
                <a:ext cx="463767" cy="5162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1B13686A-3647-7A2B-35E4-607E81FFC277}"/>
                  </a:ext>
                </a:extLst>
              </p:cNvPr>
              <p:cNvCxnSpPr>
                <a:cxnSpLocks/>
              </p:cNvCxnSpPr>
              <p:nvPr/>
            </p:nvCxnSpPr>
            <p:spPr>
              <a:xfrm flipH="1" flipV="1">
                <a:off x="5393383" y="1138625"/>
                <a:ext cx="463767" cy="5162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A657F4F5-E873-13B5-0DDD-2FB223C07C30}"/>
                  </a:ext>
                </a:extLst>
              </p:cNvPr>
              <p:cNvCxnSpPr>
                <a:cxnSpLocks/>
                <a:stCxn id="201" idx="5"/>
              </p:cNvCxnSpPr>
              <p:nvPr/>
            </p:nvCxnSpPr>
            <p:spPr>
              <a:xfrm flipH="1" flipV="1">
                <a:off x="5416843" y="1160462"/>
                <a:ext cx="873451" cy="5145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9D06B520-601E-4377-DFBB-D216FA21455B}"/>
                  </a:ext>
                </a:extLst>
              </p:cNvPr>
              <p:cNvCxnSpPr>
                <a:cxnSpLocks/>
              </p:cNvCxnSpPr>
              <p:nvPr/>
            </p:nvCxnSpPr>
            <p:spPr>
              <a:xfrm flipV="1">
                <a:off x="5435357" y="1163527"/>
                <a:ext cx="819562" cy="464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6ED4EA85-369E-1337-F83E-95BD389D934D}"/>
                  </a:ext>
                </a:extLst>
              </p:cNvPr>
              <p:cNvCxnSpPr>
                <a:cxnSpLocks/>
                <a:stCxn id="202" idx="4"/>
              </p:cNvCxnSpPr>
              <p:nvPr/>
            </p:nvCxnSpPr>
            <p:spPr>
              <a:xfrm flipH="1" flipV="1">
                <a:off x="5414087" y="1643398"/>
                <a:ext cx="1066" cy="53077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9CD5F7E5-349D-2BF2-7C9D-351115157570}"/>
                  </a:ext>
                </a:extLst>
              </p:cNvPr>
              <p:cNvCxnSpPr>
                <a:cxnSpLocks/>
                <a:stCxn id="202" idx="3"/>
              </p:cNvCxnSpPr>
              <p:nvPr/>
            </p:nvCxnSpPr>
            <p:spPr>
              <a:xfrm flipV="1">
                <a:off x="5380117" y="1659718"/>
                <a:ext cx="451474" cy="4999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4BA90D87-FF95-EBE5-C428-CDF8EC2EB2CA}"/>
                  </a:ext>
                </a:extLst>
              </p:cNvPr>
              <p:cNvCxnSpPr>
                <a:cxnSpLocks/>
              </p:cNvCxnSpPr>
              <p:nvPr/>
            </p:nvCxnSpPr>
            <p:spPr>
              <a:xfrm flipH="1" flipV="1">
                <a:off x="5832221" y="1636816"/>
                <a:ext cx="1066" cy="5307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29A048F4-603F-D621-1699-32449934D9E8}"/>
                  </a:ext>
                </a:extLst>
              </p:cNvPr>
              <p:cNvCxnSpPr>
                <a:cxnSpLocks/>
              </p:cNvCxnSpPr>
              <p:nvPr/>
            </p:nvCxnSpPr>
            <p:spPr>
              <a:xfrm flipV="1">
                <a:off x="5798251" y="1653136"/>
                <a:ext cx="451474" cy="49995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A52BBD04-BB54-5156-ABA1-F11E3AEC5516}"/>
                  </a:ext>
                </a:extLst>
              </p:cNvPr>
              <p:cNvCxnSpPr>
                <a:cxnSpLocks/>
              </p:cNvCxnSpPr>
              <p:nvPr/>
            </p:nvCxnSpPr>
            <p:spPr>
              <a:xfrm flipH="1" flipV="1">
                <a:off x="6254192" y="1634651"/>
                <a:ext cx="1066" cy="5307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BD7064A3-CD2C-9618-57D2-6E80DB6D7CB6}"/>
                  </a:ext>
                </a:extLst>
              </p:cNvPr>
              <p:cNvCxnSpPr>
                <a:cxnSpLocks/>
              </p:cNvCxnSpPr>
              <p:nvPr/>
            </p:nvCxnSpPr>
            <p:spPr>
              <a:xfrm flipH="1" flipV="1">
                <a:off x="5810366" y="1635734"/>
                <a:ext cx="463767" cy="51627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939D7D6A-E921-2798-CD32-6E0DAEF06B08}"/>
                  </a:ext>
                </a:extLst>
              </p:cNvPr>
              <p:cNvCxnSpPr>
                <a:cxnSpLocks/>
              </p:cNvCxnSpPr>
              <p:nvPr/>
            </p:nvCxnSpPr>
            <p:spPr>
              <a:xfrm flipH="1" flipV="1">
                <a:off x="5394348" y="1624709"/>
                <a:ext cx="463767" cy="5162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CA8BF4AB-7974-9BC5-2DA8-6DD36FA70B27}"/>
                  </a:ext>
                </a:extLst>
              </p:cNvPr>
              <p:cNvCxnSpPr>
                <a:cxnSpLocks/>
                <a:stCxn id="204" idx="5"/>
              </p:cNvCxnSpPr>
              <p:nvPr/>
            </p:nvCxnSpPr>
            <p:spPr>
              <a:xfrm flipH="1" flipV="1">
                <a:off x="5417808" y="1646546"/>
                <a:ext cx="873451" cy="514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4869EF4B-F1A7-C79B-508A-45B7B7A04680}"/>
                  </a:ext>
                </a:extLst>
              </p:cNvPr>
              <p:cNvCxnSpPr>
                <a:cxnSpLocks/>
              </p:cNvCxnSpPr>
              <p:nvPr/>
            </p:nvCxnSpPr>
            <p:spPr>
              <a:xfrm flipV="1">
                <a:off x="5436322" y="1649611"/>
                <a:ext cx="819562" cy="464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48E93AEF-37F9-B315-3CA1-4D11C1FC941C}"/>
                  </a:ext>
                </a:extLst>
              </p:cNvPr>
              <p:cNvCxnSpPr>
                <a:cxnSpLocks/>
                <a:stCxn id="205" idx="7"/>
                <a:endCxn id="204" idx="4"/>
              </p:cNvCxnSpPr>
              <p:nvPr/>
            </p:nvCxnSpPr>
            <p:spPr>
              <a:xfrm flipV="1">
                <a:off x="5876200" y="2175593"/>
                <a:ext cx="380024" cy="40749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A012FDC0-FAF6-B101-25DF-E36DC4A0E9A9}"/>
                  </a:ext>
                </a:extLst>
              </p:cNvPr>
              <p:cNvCxnSpPr>
                <a:cxnSpLocks/>
                <a:stCxn id="205" idx="1"/>
                <a:endCxn id="202" idx="4"/>
              </p:cNvCxnSpPr>
              <p:nvPr/>
            </p:nvCxnSpPr>
            <p:spPr>
              <a:xfrm flipH="1" flipV="1">
                <a:off x="5415153" y="2174171"/>
                <a:ext cx="390976" cy="40891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6" name="Oval 195">
                <a:extLst>
                  <a:ext uri="{FF2B5EF4-FFF2-40B4-BE49-F238E27FC236}">
                    <a16:creationId xmlns:a16="http://schemas.microsoft.com/office/drawing/2014/main" id="{1B256157-7887-443E-BBBA-B787F841E3BA}"/>
                  </a:ext>
                </a:extLst>
              </p:cNvPr>
              <p:cNvSpPr>
                <a:spLocks noChangeAspect="1"/>
              </p:cNvSpPr>
              <p:nvPr/>
            </p:nvSpPr>
            <p:spPr>
              <a:xfrm>
                <a:off x="5364640" y="110780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Oval 196">
                <a:extLst>
                  <a:ext uri="{FF2B5EF4-FFF2-40B4-BE49-F238E27FC236}">
                    <a16:creationId xmlns:a16="http://schemas.microsoft.com/office/drawing/2014/main" id="{F81479F0-101C-C735-361C-0B1D5C9F18F2}"/>
                  </a:ext>
                </a:extLst>
              </p:cNvPr>
              <p:cNvSpPr>
                <a:spLocks noChangeAspect="1"/>
              </p:cNvSpPr>
              <p:nvPr/>
            </p:nvSpPr>
            <p:spPr>
              <a:xfrm>
                <a:off x="5782667" y="110780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Oval 197">
                <a:extLst>
                  <a:ext uri="{FF2B5EF4-FFF2-40B4-BE49-F238E27FC236}">
                    <a16:creationId xmlns:a16="http://schemas.microsoft.com/office/drawing/2014/main" id="{AE30B349-9796-F1FF-DE49-D2B18B7281C7}"/>
                  </a:ext>
                </a:extLst>
              </p:cNvPr>
              <p:cNvSpPr>
                <a:spLocks noChangeAspect="1"/>
              </p:cNvSpPr>
              <p:nvPr/>
            </p:nvSpPr>
            <p:spPr>
              <a:xfrm>
                <a:off x="6205711" y="1109226"/>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Oval 198">
                <a:extLst>
                  <a:ext uri="{FF2B5EF4-FFF2-40B4-BE49-F238E27FC236}">
                    <a16:creationId xmlns:a16="http://schemas.microsoft.com/office/drawing/2014/main" id="{F2D2CFEA-E349-F6C7-387F-6248E5B62498}"/>
                  </a:ext>
                </a:extLst>
              </p:cNvPr>
              <p:cNvSpPr>
                <a:spLocks noChangeAspect="1"/>
              </p:cNvSpPr>
              <p:nvPr/>
            </p:nvSpPr>
            <p:spPr>
              <a:xfrm>
                <a:off x="5364640" y="158906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Oval 199">
                <a:extLst>
                  <a:ext uri="{FF2B5EF4-FFF2-40B4-BE49-F238E27FC236}">
                    <a16:creationId xmlns:a16="http://schemas.microsoft.com/office/drawing/2014/main" id="{1196F790-9B23-68F7-13BA-BA67E16FC35A}"/>
                  </a:ext>
                </a:extLst>
              </p:cNvPr>
              <p:cNvSpPr>
                <a:spLocks noChangeAspect="1"/>
              </p:cNvSpPr>
              <p:nvPr/>
            </p:nvSpPr>
            <p:spPr>
              <a:xfrm>
                <a:off x="5782667" y="1589067"/>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Oval 200">
                <a:extLst>
                  <a:ext uri="{FF2B5EF4-FFF2-40B4-BE49-F238E27FC236}">
                    <a16:creationId xmlns:a16="http://schemas.microsoft.com/office/drawing/2014/main" id="{46894A19-1C83-3A9F-A6C3-185FC0B43D47}"/>
                  </a:ext>
                </a:extLst>
              </p:cNvPr>
              <p:cNvSpPr>
                <a:spLocks noChangeAspect="1"/>
              </p:cNvSpPr>
              <p:nvPr/>
            </p:nvSpPr>
            <p:spPr>
              <a:xfrm>
                <a:off x="6205711" y="1590489"/>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Oval 201">
                <a:extLst>
                  <a:ext uri="{FF2B5EF4-FFF2-40B4-BE49-F238E27FC236}">
                    <a16:creationId xmlns:a16="http://schemas.microsoft.com/office/drawing/2014/main" id="{58AF9CE8-ED41-C496-274C-FF264D189496}"/>
                  </a:ext>
                </a:extLst>
              </p:cNvPr>
              <p:cNvSpPr>
                <a:spLocks noChangeAspect="1"/>
              </p:cNvSpPr>
              <p:nvPr/>
            </p:nvSpPr>
            <p:spPr>
              <a:xfrm>
                <a:off x="5365605" y="207515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Oval 202">
                <a:extLst>
                  <a:ext uri="{FF2B5EF4-FFF2-40B4-BE49-F238E27FC236}">
                    <a16:creationId xmlns:a16="http://schemas.microsoft.com/office/drawing/2014/main" id="{056797AA-7167-F719-13CF-001B247E99C9}"/>
                  </a:ext>
                </a:extLst>
              </p:cNvPr>
              <p:cNvSpPr>
                <a:spLocks noChangeAspect="1"/>
              </p:cNvSpPr>
              <p:nvPr/>
            </p:nvSpPr>
            <p:spPr>
              <a:xfrm>
                <a:off x="5783632" y="2075151"/>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Oval 203">
                <a:extLst>
                  <a:ext uri="{FF2B5EF4-FFF2-40B4-BE49-F238E27FC236}">
                    <a16:creationId xmlns:a16="http://schemas.microsoft.com/office/drawing/2014/main" id="{BF68E517-5AD5-A1F2-9C12-BAD9BF6C8422}"/>
                  </a:ext>
                </a:extLst>
              </p:cNvPr>
              <p:cNvSpPr>
                <a:spLocks noChangeAspect="1"/>
              </p:cNvSpPr>
              <p:nvPr/>
            </p:nvSpPr>
            <p:spPr>
              <a:xfrm>
                <a:off x="6206676" y="2076573"/>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Oval 204">
                <a:extLst>
                  <a:ext uri="{FF2B5EF4-FFF2-40B4-BE49-F238E27FC236}">
                    <a16:creationId xmlns:a16="http://schemas.microsoft.com/office/drawing/2014/main" id="{30E66DCD-3C2C-BB31-495C-2797C126C39F}"/>
                  </a:ext>
                </a:extLst>
              </p:cNvPr>
              <p:cNvSpPr>
                <a:spLocks noChangeAspect="1"/>
              </p:cNvSpPr>
              <p:nvPr/>
            </p:nvSpPr>
            <p:spPr>
              <a:xfrm>
                <a:off x="5791617" y="2568584"/>
                <a:ext cx="99095" cy="9902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2" name="Straight Arrow Connector 161">
              <a:extLst>
                <a:ext uri="{FF2B5EF4-FFF2-40B4-BE49-F238E27FC236}">
                  <a16:creationId xmlns:a16="http://schemas.microsoft.com/office/drawing/2014/main" id="{C537D31C-B702-4307-9293-F52207BDE954}"/>
                </a:ext>
              </a:extLst>
            </p:cNvPr>
            <p:cNvCxnSpPr/>
            <p:nvPr/>
          </p:nvCxnSpPr>
          <p:spPr>
            <a:xfrm flipH="1">
              <a:off x="5843407" y="2671362"/>
              <a:ext cx="3678" cy="2501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06" name="Arrow: Down 205">
            <a:extLst>
              <a:ext uri="{FF2B5EF4-FFF2-40B4-BE49-F238E27FC236}">
                <a16:creationId xmlns:a16="http://schemas.microsoft.com/office/drawing/2014/main" id="{2B021850-DB53-9605-5E2A-53E8FC579C28}"/>
              </a:ext>
            </a:extLst>
          </p:cNvPr>
          <p:cNvSpPr/>
          <p:nvPr/>
        </p:nvSpPr>
        <p:spPr>
          <a:xfrm>
            <a:off x="10522896" y="3076653"/>
            <a:ext cx="152339" cy="192024"/>
          </a:xfrm>
          <a:prstGeom prst="downArrow">
            <a:avLst/>
          </a:prstGeom>
          <a:solidFill>
            <a:srgbClr val="97B8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rgbClr val="97B8FF"/>
                </a:solidFill>
              </a:ln>
              <a:solidFill>
                <a:srgbClr val="97B8FF"/>
              </a:solidFill>
            </a:endParaRPr>
          </a:p>
        </p:txBody>
      </p:sp>
      <p:pic>
        <p:nvPicPr>
          <p:cNvPr id="207" name="Picture 206" descr="A white cat with green eyes&#10;&#10;AI-generated content may be incorrect.">
            <a:extLst>
              <a:ext uri="{FF2B5EF4-FFF2-40B4-BE49-F238E27FC236}">
                <a16:creationId xmlns:a16="http://schemas.microsoft.com/office/drawing/2014/main" id="{157D55C7-27D1-3099-0664-460A3BA7B9ED}"/>
              </a:ext>
            </a:extLst>
          </p:cNvPr>
          <p:cNvPicPr>
            <a:picLocks noChangeAspect="1"/>
          </p:cNvPicPr>
          <p:nvPr/>
        </p:nvPicPr>
        <p:blipFill>
          <a:blip r:embed="rId6"/>
          <a:srcRect b="36692"/>
          <a:stretch>
            <a:fillRect/>
          </a:stretch>
        </p:blipFill>
        <p:spPr>
          <a:xfrm>
            <a:off x="9991287" y="1859813"/>
            <a:ext cx="1215553" cy="1118272"/>
          </a:xfrm>
          <a:prstGeom prst="rect">
            <a:avLst/>
          </a:prstGeom>
          <a:ln>
            <a:solidFill>
              <a:srgbClr val="3D4569"/>
            </a:solidFill>
          </a:ln>
        </p:spPr>
      </p:pic>
      <p:sp>
        <p:nvSpPr>
          <p:cNvPr id="210" name="Oval 209">
            <a:extLst>
              <a:ext uri="{FF2B5EF4-FFF2-40B4-BE49-F238E27FC236}">
                <a16:creationId xmlns:a16="http://schemas.microsoft.com/office/drawing/2014/main" id="{39CD6721-56EE-98D4-B6C8-22C84F20D31A}"/>
              </a:ext>
            </a:extLst>
          </p:cNvPr>
          <p:cNvSpPr/>
          <p:nvPr/>
        </p:nvSpPr>
        <p:spPr>
          <a:xfrm>
            <a:off x="1763041" y="5719562"/>
            <a:ext cx="6264649" cy="931938"/>
          </a:xfrm>
          <a:prstGeom prst="ellipse">
            <a:avLst/>
          </a:prstGeom>
          <a:solidFill>
            <a:srgbClr val="080E26"/>
          </a:solidFill>
          <a:ln w="28575">
            <a:solidFill>
              <a:srgbClr val="414A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Learning from existing data</a:t>
            </a:r>
          </a:p>
        </p:txBody>
      </p:sp>
      <p:sp>
        <p:nvSpPr>
          <p:cNvPr id="212" name="TextBox 211">
            <a:extLst>
              <a:ext uri="{FF2B5EF4-FFF2-40B4-BE49-F238E27FC236}">
                <a16:creationId xmlns:a16="http://schemas.microsoft.com/office/drawing/2014/main" id="{7BF2761D-ED7C-893D-6227-99B1CEF60A0D}"/>
              </a:ext>
            </a:extLst>
          </p:cNvPr>
          <p:cNvSpPr txBox="1"/>
          <p:nvPr/>
        </p:nvSpPr>
        <p:spPr>
          <a:xfrm>
            <a:off x="10372147" y="5640822"/>
            <a:ext cx="606175" cy="369332"/>
          </a:xfrm>
          <a:prstGeom prst="rect">
            <a:avLst/>
          </a:prstGeom>
          <a:noFill/>
        </p:spPr>
        <p:txBody>
          <a:bodyPr wrap="square" rtlCol="0">
            <a:spAutoFit/>
          </a:bodyPr>
          <a:lstStyle/>
          <a:p>
            <a:r>
              <a:rPr lang="en-GB" b="1"/>
              <a:t>Cat</a:t>
            </a:r>
          </a:p>
        </p:txBody>
      </p:sp>
      <p:sp>
        <p:nvSpPr>
          <p:cNvPr id="211" name="Oval 210">
            <a:extLst>
              <a:ext uri="{FF2B5EF4-FFF2-40B4-BE49-F238E27FC236}">
                <a16:creationId xmlns:a16="http://schemas.microsoft.com/office/drawing/2014/main" id="{A4009B63-5029-C28A-F814-B749A0A7A5EE}"/>
              </a:ext>
            </a:extLst>
          </p:cNvPr>
          <p:cNvSpPr/>
          <p:nvPr/>
        </p:nvSpPr>
        <p:spPr>
          <a:xfrm>
            <a:off x="9447381" y="5675110"/>
            <a:ext cx="2269878" cy="931938"/>
          </a:xfrm>
          <a:prstGeom prst="ellipse">
            <a:avLst/>
          </a:prstGeom>
          <a:solidFill>
            <a:srgbClr val="080E26"/>
          </a:solidFill>
          <a:ln w="28575">
            <a:solidFill>
              <a:srgbClr val="414A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Applying capability to new data</a:t>
            </a:r>
          </a:p>
        </p:txBody>
      </p:sp>
    </p:spTree>
    <p:extLst>
      <p:ext uri="{BB962C8B-B14F-4D97-AF65-F5344CB8AC3E}">
        <p14:creationId xmlns:p14="http://schemas.microsoft.com/office/powerpoint/2010/main" val="4014318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07"/>
                                        </p:tgtEl>
                                        <p:attrNameLst>
                                          <p:attrName>style.visibility</p:attrName>
                                        </p:attrNameLst>
                                      </p:cBhvr>
                                      <p:to>
                                        <p:strVal val="visible"/>
                                      </p:to>
                                    </p:set>
                                    <p:anim calcmode="lin" valueType="num">
                                      <p:cBhvr>
                                        <p:cTn id="7" dur="1000" fill="hold"/>
                                        <p:tgtEl>
                                          <p:spTgt spid="207"/>
                                        </p:tgtEl>
                                        <p:attrNameLst>
                                          <p:attrName>ppt_w</p:attrName>
                                        </p:attrNameLst>
                                      </p:cBhvr>
                                      <p:tavLst>
                                        <p:tav tm="0">
                                          <p:val>
                                            <p:fltVal val="0"/>
                                          </p:val>
                                        </p:tav>
                                        <p:tav tm="100000">
                                          <p:val>
                                            <p:strVal val="#ppt_w"/>
                                          </p:val>
                                        </p:tav>
                                      </p:tavLst>
                                    </p:anim>
                                    <p:anim calcmode="lin" valueType="num">
                                      <p:cBhvr>
                                        <p:cTn id="8" dur="1000" fill="hold"/>
                                        <p:tgtEl>
                                          <p:spTgt spid="207"/>
                                        </p:tgtEl>
                                        <p:attrNameLst>
                                          <p:attrName>ppt_h</p:attrName>
                                        </p:attrNameLst>
                                      </p:cBhvr>
                                      <p:tavLst>
                                        <p:tav tm="0">
                                          <p:val>
                                            <p:fltVal val="0"/>
                                          </p:val>
                                        </p:tav>
                                        <p:tav tm="100000">
                                          <p:val>
                                            <p:strVal val="#ppt_h"/>
                                          </p:val>
                                        </p:tav>
                                      </p:tavLst>
                                    </p:anim>
                                    <p:anim calcmode="lin" valueType="num">
                                      <p:cBhvr>
                                        <p:cTn id="9" dur="1000" fill="hold"/>
                                        <p:tgtEl>
                                          <p:spTgt spid="207"/>
                                        </p:tgtEl>
                                        <p:attrNameLst>
                                          <p:attrName>style.rotation</p:attrName>
                                        </p:attrNameLst>
                                      </p:cBhvr>
                                      <p:tavLst>
                                        <p:tav tm="0">
                                          <p:val>
                                            <p:fltVal val="90"/>
                                          </p:val>
                                        </p:tav>
                                        <p:tav tm="100000">
                                          <p:val>
                                            <p:fltVal val="0"/>
                                          </p:val>
                                        </p:tav>
                                      </p:tavLst>
                                    </p:anim>
                                    <p:animEffect transition="in" filter="fade">
                                      <p:cBhvr>
                                        <p:cTn id="10" dur="1000"/>
                                        <p:tgtEl>
                                          <p:spTgt spid="207"/>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06"/>
                                        </p:tgtEl>
                                        <p:attrNameLst>
                                          <p:attrName>style.visibility</p:attrName>
                                        </p:attrNameLst>
                                      </p:cBhvr>
                                      <p:to>
                                        <p:strVal val="visible"/>
                                      </p:to>
                                    </p:set>
                                    <p:anim calcmode="lin" valueType="num">
                                      <p:cBhvr>
                                        <p:cTn id="13" dur="1000" fill="hold"/>
                                        <p:tgtEl>
                                          <p:spTgt spid="206"/>
                                        </p:tgtEl>
                                        <p:attrNameLst>
                                          <p:attrName>ppt_w</p:attrName>
                                        </p:attrNameLst>
                                      </p:cBhvr>
                                      <p:tavLst>
                                        <p:tav tm="0">
                                          <p:val>
                                            <p:fltVal val="0"/>
                                          </p:val>
                                        </p:tav>
                                        <p:tav tm="100000">
                                          <p:val>
                                            <p:strVal val="#ppt_w"/>
                                          </p:val>
                                        </p:tav>
                                      </p:tavLst>
                                    </p:anim>
                                    <p:anim calcmode="lin" valueType="num">
                                      <p:cBhvr>
                                        <p:cTn id="14" dur="1000" fill="hold"/>
                                        <p:tgtEl>
                                          <p:spTgt spid="206"/>
                                        </p:tgtEl>
                                        <p:attrNameLst>
                                          <p:attrName>ppt_h</p:attrName>
                                        </p:attrNameLst>
                                      </p:cBhvr>
                                      <p:tavLst>
                                        <p:tav tm="0">
                                          <p:val>
                                            <p:fltVal val="0"/>
                                          </p:val>
                                        </p:tav>
                                        <p:tav tm="100000">
                                          <p:val>
                                            <p:strVal val="#ppt_h"/>
                                          </p:val>
                                        </p:tav>
                                      </p:tavLst>
                                    </p:anim>
                                    <p:anim calcmode="lin" valueType="num">
                                      <p:cBhvr>
                                        <p:cTn id="15" dur="1000" fill="hold"/>
                                        <p:tgtEl>
                                          <p:spTgt spid="206"/>
                                        </p:tgtEl>
                                        <p:attrNameLst>
                                          <p:attrName>style.rotation</p:attrName>
                                        </p:attrNameLst>
                                      </p:cBhvr>
                                      <p:tavLst>
                                        <p:tav tm="0">
                                          <p:val>
                                            <p:fltVal val="90"/>
                                          </p:val>
                                        </p:tav>
                                        <p:tav tm="100000">
                                          <p:val>
                                            <p:fltVal val="0"/>
                                          </p:val>
                                        </p:tav>
                                      </p:tavLst>
                                    </p:anim>
                                    <p:animEffect transition="in" filter="fade">
                                      <p:cBhvr>
                                        <p:cTn id="16" dur="1000"/>
                                        <p:tgtEl>
                                          <p:spTgt spid="206"/>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mph" presetSubtype="0" fill="hold" nodeType="clickEffect">
                                  <p:stCondLst>
                                    <p:cond delay="0"/>
                                  </p:stCondLst>
                                  <p:childTnLst>
                                    <p:animEffect transition="out" filter="fade">
                                      <p:cBhvr>
                                        <p:cTn id="20" dur="500" tmFilter="0, 0; .2, .5; .8, .5; 1, 0"/>
                                        <p:tgtEl>
                                          <p:spTgt spid="160"/>
                                        </p:tgtEl>
                                      </p:cBhvr>
                                    </p:animEffect>
                                    <p:animScale>
                                      <p:cBhvr>
                                        <p:cTn id="21" dur="250" autoRev="1" fill="hold"/>
                                        <p:tgtEl>
                                          <p:spTgt spid="160"/>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12"/>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11"/>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 grpId="0" animBg="1"/>
      <p:bldP spid="210" grpId="0" animBg="1"/>
      <p:bldP spid="212" grpId="0"/>
      <p:bldP spid="2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oom with many computer servers&#10;&#10;AI-generated content may be incorrect.">
            <a:extLst>
              <a:ext uri="{FF2B5EF4-FFF2-40B4-BE49-F238E27FC236}">
                <a16:creationId xmlns:a16="http://schemas.microsoft.com/office/drawing/2014/main" id="{72D19D53-3011-9A2C-324C-16B0FEEEFA8E}"/>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319536" y="1103181"/>
            <a:ext cx="4310742" cy="2422227"/>
          </a:xfrm>
          <a:prstGeom prst="rect">
            <a:avLst/>
          </a:prstGeom>
        </p:spPr>
      </p:pic>
      <p:sp>
        <p:nvSpPr>
          <p:cNvPr id="4" name="TextBox 3">
            <a:extLst>
              <a:ext uri="{FF2B5EF4-FFF2-40B4-BE49-F238E27FC236}">
                <a16:creationId xmlns:a16="http://schemas.microsoft.com/office/drawing/2014/main" id="{227B2471-04A0-E551-A56C-33F7FA79C605}"/>
              </a:ext>
            </a:extLst>
          </p:cNvPr>
          <p:cNvSpPr txBox="1"/>
          <p:nvPr/>
        </p:nvSpPr>
        <p:spPr>
          <a:xfrm>
            <a:off x="0" y="6854371"/>
            <a:ext cx="12192000" cy="230832"/>
          </a:xfrm>
          <a:prstGeom prst="rect">
            <a:avLst/>
          </a:prstGeom>
          <a:noFill/>
        </p:spPr>
        <p:txBody>
          <a:bodyPr wrap="square" rtlCol="0">
            <a:spAutoFit/>
          </a:bodyPr>
          <a:lstStyle/>
          <a:p>
            <a:r>
              <a:rPr lang="en-GB" sz="900">
                <a:hlinkClick r:id="rId4" tooltip="https://www.wired.it/economia/business/2017/09/19/microsoft-centrale-elettrica/"/>
              </a:rPr>
              <a:t>This Photo</a:t>
            </a:r>
            <a:r>
              <a:rPr lang="en-GB" sz="900"/>
              <a:t> by Unknown Author is licensed under </a:t>
            </a:r>
            <a:r>
              <a:rPr lang="en-GB" sz="900">
                <a:hlinkClick r:id="rId5" tooltip="https://creativecommons.org/licenses/by-nc-nd/3.0/"/>
              </a:rPr>
              <a:t>CC BY-NC-ND</a:t>
            </a:r>
            <a:endParaRPr lang="en-GB" sz="900"/>
          </a:p>
        </p:txBody>
      </p:sp>
      <p:sp>
        <p:nvSpPr>
          <p:cNvPr id="5" name="Title 1">
            <a:extLst>
              <a:ext uri="{FF2B5EF4-FFF2-40B4-BE49-F238E27FC236}">
                <a16:creationId xmlns:a16="http://schemas.microsoft.com/office/drawing/2014/main" id="{FF030A88-DCD9-6A58-CB5F-F279423097FC}"/>
              </a:ext>
            </a:extLst>
          </p:cNvPr>
          <p:cNvSpPr txBox="1">
            <a:spLocks/>
          </p:cNvSpPr>
          <p:nvPr/>
        </p:nvSpPr>
        <p:spPr>
          <a:xfrm>
            <a:off x="648721" y="32948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US" sz="3600">
                <a:solidFill>
                  <a:srgbClr val="5BE0F1"/>
                </a:solidFill>
                <a:latin typeface="Epilogue" panose="020B0604020202020204" charset="0"/>
                <a:ea typeface="Calibri" panose="020F0502020204030204" pitchFamily="34" charset="0"/>
                <a:cs typeface="Calibri" panose="020F0502020204030204" pitchFamily="34" charset="0"/>
              </a:rPr>
              <a:t>Computing for AI</a:t>
            </a:r>
            <a:endParaRPr lang="en-GB" sz="3200">
              <a:solidFill>
                <a:srgbClr val="5BE0F1"/>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black and silver electronic device with fans&#10;&#10;AI-generated content may be incorrect.">
            <a:extLst>
              <a:ext uri="{FF2B5EF4-FFF2-40B4-BE49-F238E27FC236}">
                <a16:creationId xmlns:a16="http://schemas.microsoft.com/office/drawing/2014/main" id="{BAFFDCF8-ADCD-00E5-4C84-212B1DDF65F1}"/>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3960779" y="1046476"/>
            <a:ext cx="2478932" cy="2478932"/>
          </a:xfrm>
          <a:prstGeom prst="rect">
            <a:avLst/>
          </a:prstGeom>
        </p:spPr>
      </p:pic>
      <p:pic>
        <p:nvPicPr>
          <p:cNvPr id="15362" name="Picture 2" descr="Nvidia's GB200 Grace Blackwell Superchip is the most powerful yet for AI |  New Scientist">
            <a:extLst>
              <a:ext uri="{FF2B5EF4-FFF2-40B4-BE49-F238E27FC236}">
                <a16:creationId xmlns:a16="http://schemas.microsoft.com/office/drawing/2014/main" id="{D96807E7-D1BD-A0C5-B8CF-F17A18AB055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2103" y="887864"/>
            <a:ext cx="2796156" cy="2796156"/>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830D2692-D0E5-585A-33E1-26C505F55AB1}"/>
              </a:ext>
            </a:extLst>
          </p:cNvPr>
          <p:cNvGrpSpPr/>
          <p:nvPr/>
        </p:nvGrpSpPr>
        <p:grpSpPr>
          <a:xfrm>
            <a:off x="423258" y="3982083"/>
            <a:ext cx="11562101" cy="1066167"/>
            <a:chOff x="767950" y="4741235"/>
            <a:chExt cx="10872719" cy="1066167"/>
          </a:xfrm>
        </p:grpSpPr>
        <p:sp>
          <p:nvSpPr>
            <p:cNvPr id="15" name="Shape 1">
              <a:extLst>
                <a:ext uri="{FF2B5EF4-FFF2-40B4-BE49-F238E27FC236}">
                  <a16:creationId xmlns:a16="http://schemas.microsoft.com/office/drawing/2014/main" id="{6F03B843-EF58-B162-258C-F87850E137E5}"/>
                </a:ext>
              </a:extLst>
            </p:cNvPr>
            <p:cNvSpPr/>
            <p:nvPr/>
          </p:nvSpPr>
          <p:spPr>
            <a:xfrm>
              <a:off x="767950" y="4741235"/>
              <a:ext cx="10872719" cy="1066167"/>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16" name="TextBox 15">
              <a:extLst>
                <a:ext uri="{FF2B5EF4-FFF2-40B4-BE49-F238E27FC236}">
                  <a16:creationId xmlns:a16="http://schemas.microsoft.com/office/drawing/2014/main" id="{52FFA60B-CE7D-9924-9EB2-A04931CE254C}"/>
                </a:ext>
              </a:extLst>
            </p:cNvPr>
            <p:cNvSpPr txBox="1"/>
            <p:nvPr/>
          </p:nvSpPr>
          <p:spPr>
            <a:xfrm>
              <a:off x="892175" y="4864111"/>
              <a:ext cx="10748493" cy="830997"/>
            </a:xfrm>
            <a:prstGeom prst="rect">
              <a:avLst/>
            </a:prstGeom>
            <a:noFill/>
          </p:spPr>
          <p:txBody>
            <a:bodyPr wrap="square" rtlCol="0">
              <a:spAutoFit/>
            </a:bodyPr>
            <a:lstStyle/>
            <a:p>
              <a:r>
                <a:rPr lang="en-GB" sz="2400" i="1"/>
                <a:t>To compute outputs or weights efficiently in a neural network, need matrix multiplication</a:t>
              </a:r>
            </a:p>
            <a:p>
              <a:r>
                <a:rPr lang="en-GB" sz="2400" i="1"/>
                <a:t>GPUs are excellent at matrix multiplication!</a:t>
              </a:r>
            </a:p>
          </p:txBody>
        </p:sp>
      </p:grpSp>
    </p:spTree>
    <p:extLst>
      <p:ext uri="{BB962C8B-B14F-4D97-AF65-F5344CB8AC3E}">
        <p14:creationId xmlns:p14="http://schemas.microsoft.com/office/powerpoint/2010/main" val="1567800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E5704-D21E-2768-DAF2-C6DD6339B202}"/>
              </a:ext>
            </a:extLst>
          </p:cNvPr>
          <p:cNvSpPr txBox="1">
            <a:spLocks/>
          </p:cNvSpPr>
          <p:nvPr/>
        </p:nvSpPr>
        <p:spPr>
          <a:xfrm>
            <a:off x="675249" y="317196"/>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endParaRPr lang="en-GB" sz="3200">
              <a:solidFill>
                <a:srgbClr val="97B8FF"/>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building with a lawn and grass&#10;&#10;AI-generated content may be incorrect.">
            <a:extLst>
              <a:ext uri="{FF2B5EF4-FFF2-40B4-BE49-F238E27FC236}">
                <a16:creationId xmlns:a16="http://schemas.microsoft.com/office/drawing/2014/main" id="{E051E99B-0EC1-AAB4-5D53-9CA1B778EF4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382"/>
          <a:stretch>
            <a:fillRect/>
          </a:stretch>
        </p:blipFill>
        <p:spPr>
          <a:xfrm>
            <a:off x="2425131" y="4056628"/>
            <a:ext cx="4024292" cy="2368586"/>
          </a:xfrm>
          <a:prstGeom prst="rect">
            <a:avLst/>
          </a:prstGeom>
        </p:spPr>
      </p:pic>
      <p:pic>
        <p:nvPicPr>
          <p:cNvPr id="14" name="Picture 13" descr="A cellphone with a blue and white logo&#10;&#10;AI-generated content may be incorrect.">
            <a:extLst>
              <a:ext uri="{FF2B5EF4-FFF2-40B4-BE49-F238E27FC236}">
                <a16:creationId xmlns:a16="http://schemas.microsoft.com/office/drawing/2014/main" id="{267FCE69-D6FD-C1D6-49FF-EAAB8FC774C0}"/>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10086" y="829559"/>
            <a:ext cx="4024292" cy="2575547"/>
          </a:xfrm>
          <a:prstGeom prst="rect">
            <a:avLst/>
          </a:prstGeom>
        </p:spPr>
      </p:pic>
      <p:pic>
        <p:nvPicPr>
          <p:cNvPr id="20" name="Picture 19">
            <a:extLst>
              <a:ext uri="{FF2B5EF4-FFF2-40B4-BE49-F238E27FC236}">
                <a16:creationId xmlns:a16="http://schemas.microsoft.com/office/drawing/2014/main" id="{6021CF28-4E73-BFBE-3C7D-47C1C38FAAC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153832" y="4644965"/>
            <a:ext cx="2583502" cy="1074554"/>
          </a:xfrm>
          <a:prstGeom prst="rect">
            <a:avLst/>
          </a:prstGeom>
        </p:spPr>
      </p:pic>
      <p:pic>
        <p:nvPicPr>
          <p:cNvPr id="3" name="Picture 2">
            <a:extLst>
              <a:ext uri="{FF2B5EF4-FFF2-40B4-BE49-F238E27FC236}">
                <a16:creationId xmlns:a16="http://schemas.microsoft.com/office/drawing/2014/main" id="{9FF1CCF0-01F7-D901-C91D-B7ADAF3E802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05754" y="829559"/>
            <a:ext cx="2197110" cy="2153548"/>
          </a:xfrm>
          <a:prstGeom prst="rect">
            <a:avLst/>
          </a:prstGeom>
        </p:spPr>
      </p:pic>
      <p:pic>
        <p:nvPicPr>
          <p:cNvPr id="4" name="Picture 3">
            <a:extLst>
              <a:ext uri="{FF2B5EF4-FFF2-40B4-BE49-F238E27FC236}">
                <a16:creationId xmlns:a16="http://schemas.microsoft.com/office/drawing/2014/main" id="{9850F6BC-405B-9ED3-E4E7-642714D5F439}"/>
              </a:ext>
            </a:extLst>
          </p:cNvPr>
          <p:cNvPicPr>
            <a:picLocks noChangeAspect="1"/>
          </p:cNvPicPr>
          <p:nvPr/>
        </p:nvPicPr>
        <p:blipFill>
          <a:blip r:embed="rId8" cstate="print">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7191815" y="476537"/>
            <a:ext cx="2764342" cy="2764342"/>
          </a:xfrm>
          <a:prstGeom prst="rect">
            <a:avLst/>
          </a:prstGeom>
        </p:spPr>
      </p:pic>
      <p:sp>
        <p:nvSpPr>
          <p:cNvPr id="5" name="TextBox 4">
            <a:extLst>
              <a:ext uri="{FF2B5EF4-FFF2-40B4-BE49-F238E27FC236}">
                <a16:creationId xmlns:a16="http://schemas.microsoft.com/office/drawing/2014/main" id="{470BF486-F2B8-F66E-67F6-2C89EA192A12}"/>
              </a:ext>
            </a:extLst>
          </p:cNvPr>
          <p:cNvSpPr txBox="1"/>
          <p:nvPr/>
        </p:nvSpPr>
        <p:spPr>
          <a:xfrm>
            <a:off x="2788436" y="3220440"/>
            <a:ext cx="2961076"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DDDDDD">
                    <a:lumMod val="75000"/>
                  </a:srgbClr>
                </a:solidFill>
                <a:effectLst/>
                <a:uLnTx/>
                <a:uFillTx/>
                <a:latin typeface="Candara"/>
                <a:ea typeface="+mn-ea"/>
                <a:cs typeface="+mn-cs"/>
                <a:hlinkClick r:id="rId9" tooltip="http://pngimg.com/download/5727">
                  <a:extLst>
                    <a:ext uri="{A12FA001-AC4F-418D-AE19-62706E023703}">
                      <ahyp:hlinkClr xmlns:ahyp="http://schemas.microsoft.com/office/drawing/2018/hyperlinkcolor" val="tx"/>
                    </a:ext>
                  </a:extLst>
                </a:hlinkClick>
              </a:rPr>
              <a:t>This Photo</a:t>
            </a:r>
            <a:r>
              <a:rPr kumimoji="0" lang="en-GB" sz="600" b="0" i="0" u="none" strike="noStrike" kern="1200" cap="none" spc="0" normalizeH="0" baseline="0" noProof="0">
                <a:ln>
                  <a:noFill/>
                </a:ln>
                <a:solidFill>
                  <a:srgbClr val="DDDDDD">
                    <a:lumMod val="75000"/>
                  </a:srgbClr>
                </a:solidFill>
                <a:effectLst/>
                <a:uLnTx/>
                <a:uFillTx/>
                <a:latin typeface="Candara"/>
                <a:ea typeface="+mn-ea"/>
                <a:cs typeface="+mn-cs"/>
              </a:rPr>
              <a:t> by Unknown Author is licensed under </a:t>
            </a:r>
            <a:r>
              <a:rPr kumimoji="0" lang="en-GB" sz="600" b="0" i="0" u="none" strike="noStrike" kern="1200" cap="none" spc="0" normalizeH="0" baseline="0" noProof="0">
                <a:ln>
                  <a:noFill/>
                </a:ln>
                <a:solidFill>
                  <a:srgbClr val="DDDDDD">
                    <a:lumMod val="75000"/>
                  </a:srgbClr>
                </a:solidFill>
                <a:effectLst/>
                <a:uLnTx/>
                <a:uFillTx/>
                <a:latin typeface="Candara"/>
                <a:ea typeface="+mn-ea"/>
                <a:cs typeface="+mn-cs"/>
                <a:hlinkClick r:id="rId10" tooltip="https://creativecommons.org/licenses/by-nc/3.0/">
                  <a:extLst>
                    <a:ext uri="{A12FA001-AC4F-418D-AE19-62706E023703}">
                      <ahyp:hlinkClr xmlns:ahyp="http://schemas.microsoft.com/office/drawing/2018/hyperlinkcolor" val="tx"/>
                    </a:ext>
                  </a:extLst>
                </a:hlinkClick>
              </a:rPr>
              <a:t>CC BY-NC</a:t>
            </a:r>
            <a:endParaRPr kumimoji="0" lang="en-GB" sz="600" b="0" i="0" u="none" strike="noStrike" kern="1200" cap="none" spc="0" normalizeH="0" baseline="0" noProof="0">
              <a:ln>
                <a:noFill/>
              </a:ln>
              <a:solidFill>
                <a:srgbClr val="DDDDDD">
                  <a:lumMod val="75000"/>
                </a:srgbClr>
              </a:solidFill>
              <a:effectLst/>
              <a:uLnTx/>
              <a:uFillTx/>
              <a:latin typeface="Candara"/>
              <a:ea typeface="+mn-ea"/>
              <a:cs typeface="+mn-cs"/>
            </a:endParaRPr>
          </a:p>
        </p:txBody>
      </p:sp>
      <p:sp>
        <p:nvSpPr>
          <p:cNvPr id="10" name="Rectangle 9">
            <a:extLst>
              <a:ext uri="{FF2B5EF4-FFF2-40B4-BE49-F238E27FC236}">
                <a16:creationId xmlns:a16="http://schemas.microsoft.com/office/drawing/2014/main" id="{554B0472-B106-AC47-A8E7-554EA07BDD21}"/>
              </a:ext>
            </a:extLst>
          </p:cNvPr>
          <p:cNvSpPr/>
          <p:nvPr/>
        </p:nvSpPr>
        <p:spPr>
          <a:xfrm>
            <a:off x="9877430" y="1181772"/>
            <a:ext cx="813043"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GB" sz="5400" b="1" cap="none" spc="0">
                <a:ln/>
                <a:solidFill>
                  <a:schemeClr val="accent3"/>
                </a:solidFill>
                <a:effectLst/>
              </a:rPr>
              <a:t>AI</a:t>
            </a:r>
          </a:p>
        </p:txBody>
      </p:sp>
    </p:spTree>
    <p:extLst>
      <p:ext uri="{BB962C8B-B14F-4D97-AF65-F5344CB8AC3E}">
        <p14:creationId xmlns:p14="http://schemas.microsoft.com/office/powerpoint/2010/main" val="2284116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B5FFC9A-9EA2-FDA2-C431-47CE9667D627}"/>
              </a:ext>
            </a:extLst>
          </p:cNvPr>
          <p:cNvSpPr txBox="1">
            <a:spLocks/>
          </p:cNvSpPr>
          <p:nvPr/>
        </p:nvSpPr>
        <p:spPr>
          <a:xfrm>
            <a:off x="648721" y="32948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US" sz="3600">
                <a:solidFill>
                  <a:srgbClr val="5BE0F1"/>
                </a:solidFill>
                <a:latin typeface="Epilogue" panose="020B0604020202020204" charset="0"/>
                <a:ea typeface="Calibri" panose="020F0502020204030204" pitchFamily="34" charset="0"/>
                <a:cs typeface="Calibri" panose="020F0502020204030204" pitchFamily="34" charset="0"/>
              </a:rPr>
              <a:t>Large Language Models (LLMs)</a:t>
            </a:r>
            <a:endParaRPr lang="en-GB" sz="3200">
              <a:solidFill>
                <a:srgbClr val="5BE0F1"/>
              </a:solidFill>
              <a:latin typeface="Calibri" panose="020F0502020204030204" pitchFamily="34" charset="0"/>
              <a:ea typeface="Calibri" panose="020F0502020204030204" pitchFamily="34" charset="0"/>
              <a:cs typeface="Calibri" panose="020F0502020204030204" pitchFamily="34" charset="0"/>
            </a:endParaRPr>
          </a:p>
        </p:txBody>
      </p:sp>
      <p:pic>
        <p:nvPicPr>
          <p:cNvPr id="2052" name="Picture 4" descr="Just realized the Claude logo is Kurt Vonnegut's drawing of ...">
            <a:extLst>
              <a:ext uri="{FF2B5EF4-FFF2-40B4-BE49-F238E27FC236}">
                <a16:creationId xmlns:a16="http://schemas.microsoft.com/office/drawing/2014/main" id="{328D5182-74FC-D62F-46AB-0D237FAA53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9357" y="4667255"/>
            <a:ext cx="177165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eepSeek Explained: What Is It and Is It Safe To Use? | News ...">
            <a:extLst>
              <a:ext uri="{FF2B5EF4-FFF2-40B4-BE49-F238E27FC236}">
                <a16:creationId xmlns:a16="http://schemas.microsoft.com/office/drawing/2014/main" id="{BA62E0F8-3D72-10B2-1B50-62608B60724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862" t="25173" r="16103" b="23415"/>
          <a:stretch>
            <a:fillRect/>
          </a:stretch>
        </p:blipFill>
        <p:spPr bwMode="auto">
          <a:xfrm>
            <a:off x="5521007" y="4792614"/>
            <a:ext cx="3266312" cy="1409700"/>
          </a:xfrm>
          <a:prstGeom prst="rect">
            <a:avLst/>
          </a:prstGeom>
          <a:noFill/>
          <a:extLst>
            <a:ext uri="{909E8E84-426E-40DD-AFC4-6F175D3DCCD1}">
              <a14:hiddenFill xmlns:a14="http://schemas.microsoft.com/office/drawing/2010/main">
                <a:solidFill>
                  <a:srgbClr val="FFFFFF"/>
                </a:solidFill>
              </a14:hiddenFill>
            </a:ext>
          </a:extLst>
        </p:spPr>
      </p:pic>
      <p:sp>
        <p:nvSpPr>
          <p:cNvPr id="2" name="Shape 1">
            <a:extLst>
              <a:ext uri="{FF2B5EF4-FFF2-40B4-BE49-F238E27FC236}">
                <a16:creationId xmlns:a16="http://schemas.microsoft.com/office/drawing/2014/main" id="{E44E3505-1BF2-EA3E-581A-E0E0A55E90D1}"/>
              </a:ext>
            </a:extLst>
          </p:cNvPr>
          <p:cNvSpPr/>
          <p:nvPr/>
        </p:nvSpPr>
        <p:spPr>
          <a:xfrm>
            <a:off x="725533" y="1231274"/>
            <a:ext cx="10872719" cy="1456782"/>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3" name="TextBox 2">
            <a:extLst>
              <a:ext uri="{FF2B5EF4-FFF2-40B4-BE49-F238E27FC236}">
                <a16:creationId xmlns:a16="http://schemas.microsoft.com/office/drawing/2014/main" id="{9700BDE8-95F0-D01F-8779-E14A25ACCFCB}"/>
              </a:ext>
            </a:extLst>
          </p:cNvPr>
          <p:cNvSpPr txBox="1"/>
          <p:nvPr/>
        </p:nvSpPr>
        <p:spPr>
          <a:xfrm>
            <a:off x="887178" y="1360536"/>
            <a:ext cx="10579289" cy="1200329"/>
          </a:xfrm>
          <a:prstGeom prst="rect">
            <a:avLst/>
          </a:prstGeom>
          <a:noFill/>
        </p:spPr>
        <p:txBody>
          <a:bodyPr wrap="square" rtlCol="0">
            <a:spAutoFit/>
          </a:bodyPr>
          <a:lstStyle/>
          <a:p>
            <a:r>
              <a:rPr lang="en-GB" sz="2400" i="1"/>
              <a:t>A specialist, complex type of neural network</a:t>
            </a:r>
          </a:p>
          <a:p>
            <a:r>
              <a:rPr lang="en-GB" sz="2400" i="1"/>
              <a:t>Trained on vast amounts of language data from books, research, internet</a:t>
            </a:r>
          </a:p>
          <a:p>
            <a:r>
              <a:rPr lang="en-GB" sz="2400" i="1"/>
              <a:t>Predicts the most probable next word (token) that a human would use</a:t>
            </a:r>
            <a:endParaRPr lang="en-GB" sz="3200"/>
          </a:p>
        </p:txBody>
      </p:sp>
      <p:pic>
        <p:nvPicPr>
          <p:cNvPr id="2058" name="Picture 10" descr="THE NEW CHATGPT LOGO WHITE PNG IN 2026 ...">
            <a:extLst>
              <a:ext uri="{FF2B5EF4-FFF2-40B4-BE49-F238E27FC236}">
                <a16:creationId xmlns:a16="http://schemas.microsoft.com/office/drawing/2014/main" id="{587A4BA0-CE83-DE4A-6151-B474B16FBC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8407" y="3333083"/>
            <a:ext cx="2725116" cy="77860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Google's AI is Getting Colorful! Gemini ...">
            <a:extLst>
              <a:ext uri="{FF2B5EF4-FFF2-40B4-BE49-F238E27FC236}">
                <a16:creationId xmlns:a16="http://schemas.microsoft.com/office/drawing/2014/main" id="{557A3131-5FD2-117F-DDAC-76A62A5D4B7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998" t="12526" r="6759" b="12498"/>
          <a:stretch>
            <a:fillRect/>
          </a:stretch>
        </p:blipFill>
        <p:spPr bwMode="auto">
          <a:xfrm>
            <a:off x="6643991" y="3098258"/>
            <a:ext cx="1983599" cy="1248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508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7EDE4-8D32-FA3D-C9D5-85282BB29B50}"/>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7CE07A0E-60AA-6F77-6842-ACCD960C5C20}"/>
              </a:ext>
            </a:extLst>
          </p:cNvPr>
          <p:cNvSpPr txBox="1">
            <a:spLocks/>
          </p:cNvSpPr>
          <p:nvPr/>
        </p:nvSpPr>
        <p:spPr>
          <a:xfrm>
            <a:off x="648721" y="32948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US" sz="3600">
                <a:solidFill>
                  <a:srgbClr val="5BE0F1"/>
                </a:solidFill>
                <a:latin typeface="Epilogue" panose="020B0604020202020204" charset="0"/>
                <a:ea typeface="Calibri" panose="020F0502020204030204" pitchFamily="34" charset="0"/>
                <a:cs typeface="Calibri" panose="020F0502020204030204" pitchFamily="34" charset="0"/>
              </a:rPr>
              <a:t>LLMs predict the most likely next word in a sequence</a:t>
            </a:r>
            <a:endParaRPr lang="en-GB" sz="3200">
              <a:solidFill>
                <a:srgbClr val="5BE0F1"/>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B5E04B2A-59EB-D9A1-E50B-A34E4D496817}"/>
              </a:ext>
            </a:extLst>
          </p:cNvPr>
          <p:cNvGrpSpPr/>
          <p:nvPr/>
        </p:nvGrpSpPr>
        <p:grpSpPr>
          <a:xfrm>
            <a:off x="725530" y="1164736"/>
            <a:ext cx="6332996" cy="636419"/>
            <a:chOff x="725533" y="1231275"/>
            <a:chExt cx="10872719" cy="636420"/>
          </a:xfrm>
        </p:grpSpPr>
        <p:sp>
          <p:nvSpPr>
            <p:cNvPr id="3" name="Shape 1">
              <a:extLst>
                <a:ext uri="{FF2B5EF4-FFF2-40B4-BE49-F238E27FC236}">
                  <a16:creationId xmlns:a16="http://schemas.microsoft.com/office/drawing/2014/main" id="{7D2A785B-C4DD-560D-F79A-6260A9798A34}"/>
                </a:ext>
              </a:extLst>
            </p:cNvPr>
            <p:cNvSpPr/>
            <p:nvPr/>
          </p:nvSpPr>
          <p:spPr>
            <a:xfrm>
              <a:off x="725533" y="1231275"/>
              <a:ext cx="10872719" cy="636420"/>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10" name="TextBox 9">
              <a:extLst>
                <a:ext uri="{FF2B5EF4-FFF2-40B4-BE49-F238E27FC236}">
                  <a16:creationId xmlns:a16="http://schemas.microsoft.com/office/drawing/2014/main" id="{1D961B09-406B-35AB-B719-5423CBE414B2}"/>
                </a:ext>
              </a:extLst>
            </p:cNvPr>
            <p:cNvSpPr txBox="1"/>
            <p:nvPr/>
          </p:nvSpPr>
          <p:spPr>
            <a:xfrm>
              <a:off x="914664" y="1318652"/>
              <a:ext cx="10579289" cy="461665"/>
            </a:xfrm>
            <a:prstGeom prst="rect">
              <a:avLst/>
            </a:prstGeom>
            <a:noFill/>
          </p:spPr>
          <p:txBody>
            <a:bodyPr wrap="square" rtlCol="0">
              <a:spAutoFit/>
            </a:bodyPr>
            <a:lstStyle/>
            <a:p>
              <a:r>
                <a:rPr lang="en-GB" sz="2400" i="1">
                  <a:solidFill>
                    <a:srgbClr val="FF0000"/>
                  </a:solidFill>
                </a:rPr>
                <a:t>Initial input Prompt</a:t>
              </a:r>
              <a:r>
                <a:rPr lang="en-GB" sz="2400" i="1"/>
                <a:t>: What did the cat sit on?</a:t>
              </a:r>
              <a:endParaRPr lang="en-GB" sz="3200"/>
            </a:p>
          </p:txBody>
        </p:sp>
      </p:grpSp>
      <p:grpSp>
        <p:nvGrpSpPr>
          <p:cNvPr id="41" name="Group 40">
            <a:extLst>
              <a:ext uri="{FF2B5EF4-FFF2-40B4-BE49-F238E27FC236}">
                <a16:creationId xmlns:a16="http://schemas.microsoft.com/office/drawing/2014/main" id="{168D7D2F-ADA9-6B38-1700-7E28CD631C8D}"/>
              </a:ext>
            </a:extLst>
          </p:cNvPr>
          <p:cNvGrpSpPr/>
          <p:nvPr/>
        </p:nvGrpSpPr>
        <p:grpSpPr>
          <a:xfrm>
            <a:off x="725529" y="2059799"/>
            <a:ext cx="6332996" cy="636419"/>
            <a:chOff x="725533" y="1231275"/>
            <a:chExt cx="10872719" cy="636420"/>
          </a:xfrm>
        </p:grpSpPr>
        <p:sp>
          <p:nvSpPr>
            <p:cNvPr id="42" name="Shape 1">
              <a:extLst>
                <a:ext uri="{FF2B5EF4-FFF2-40B4-BE49-F238E27FC236}">
                  <a16:creationId xmlns:a16="http://schemas.microsoft.com/office/drawing/2014/main" id="{8194CD68-AD34-447A-A274-0339B58CE189}"/>
                </a:ext>
              </a:extLst>
            </p:cNvPr>
            <p:cNvSpPr/>
            <p:nvPr/>
          </p:nvSpPr>
          <p:spPr>
            <a:xfrm>
              <a:off x="725533" y="1231275"/>
              <a:ext cx="10872719" cy="636420"/>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43" name="TextBox 42">
              <a:extLst>
                <a:ext uri="{FF2B5EF4-FFF2-40B4-BE49-F238E27FC236}">
                  <a16:creationId xmlns:a16="http://schemas.microsoft.com/office/drawing/2014/main" id="{0EC3820A-7FA0-01AD-A4E4-038954C19734}"/>
                </a:ext>
              </a:extLst>
            </p:cNvPr>
            <p:cNvSpPr txBox="1"/>
            <p:nvPr/>
          </p:nvSpPr>
          <p:spPr>
            <a:xfrm>
              <a:off x="914664" y="1318652"/>
              <a:ext cx="10579289" cy="461665"/>
            </a:xfrm>
            <a:prstGeom prst="rect">
              <a:avLst/>
            </a:prstGeom>
            <a:noFill/>
          </p:spPr>
          <p:txBody>
            <a:bodyPr wrap="square" rtlCol="0">
              <a:spAutoFit/>
            </a:bodyPr>
            <a:lstStyle/>
            <a:p>
              <a:r>
                <a:rPr lang="en-GB" sz="2400" i="1" dirty="0">
                  <a:latin typeface="Calibri" panose="020F0502020204030204" pitchFamily="34" charset="0"/>
                  <a:cs typeface="Calibri" panose="020F0502020204030204" pitchFamily="34" charset="0"/>
                </a:rPr>
                <a:t>What did the cat sit on? The</a:t>
              </a:r>
              <a:endParaRPr lang="en-GB" sz="3200" dirty="0">
                <a:latin typeface="Calibri" panose="020F0502020204030204" pitchFamily="34" charset="0"/>
                <a:cs typeface="Calibri" panose="020F0502020204030204" pitchFamily="34" charset="0"/>
              </a:endParaRPr>
            </a:p>
          </p:txBody>
        </p:sp>
      </p:grpSp>
      <p:grpSp>
        <p:nvGrpSpPr>
          <p:cNvPr id="44" name="Group 43">
            <a:extLst>
              <a:ext uri="{FF2B5EF4-FFF2-40B4-BE49-F238E27FC236}">
                <a16:creationId xmlns:a16="http://schemas.microsoft.com/office/drawing/2014/main" id="{219AF0B1-D3CB-284A-8998-B7647326F5EB}"/>
              </a:ext>
            </a:extLst>
          </p:cNvPr>
          <p:cNvGrpSpPr/>
          <p:nvPr/>
        </p:nvGrpSpPr>
        <p:grpSpPr>
          <a:xfrm>
            <a:off x="767945" y="2945025"/>
            <a:ext cx="6290580" cy="636419"/>
            <a:chOff x="725533" y="1231275"/>
            <a:chExt cx="10872719" cy="636420"/>
          </a:xfrm>
        </p:grpSpPr>
        <p:sp>
          <p:nvSpPr>
            <p:cNvPr id="45" name="Shape 1">
              <a:extLst>
                <a:ext uri="{FF2B5EF4-FFF2-40B4-BE49-F238E27FC236}">
                  <a16:creationId xmlns:a16="http://schemas.microsoft.com/office/drawing/2014/main" id="{6C4334FA-7CCA-D918-3521-FBA760788A5C}"/>
                </a:ext>
              </a:extLst>
            </p:cNvPr>
            <p:cNvSpPr/>
            <p:nvPr/>
          </p:nvSpPr>
          <p:spPr>
            <a:xfrm>
              <a:off x="725533" y="1231275"/>
              <a:ext cx="10872719" cy="636420"/>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46" name="TextBox 45">
              <a:extLst>
                <a:ext uri="{FF2B5EF4-FFF2-40B4-BE49-F238E27FC236}">
                  <a16:creationId xmlns:a16="http://schemas.microsoft.com/office/drawing/2014/main" id="{7E6BEF28-36BD-A4AB-D38C-9D8A22D07045}"/>
                </a:ext>
              </a:extLst>
            </p:cNvPr>
            <p:cNvSpPr txBox="1"/>
            <p:nvPr/>
          </p:nvSpPr>
          <p:spPr>
            <a:xfrm>
              <a:off x="914664" y="1318652"/>
              <a:ext cx="10579289" cy="461665"/>
            </a:xfrm>
            <a:prstGeom prst="rect">
              <a:avLst/>
            </a:prstGeom>
            <a:noFill/>
          </p:spPr>
          <p:txBody>
            <a:bodyPr wrap="square" rtlCol="0">
              <a:spAutoFit/>
            </a:bodyPr>
            <a:lstStyle/>
            <a:p>
              <a:r>
                <a:rPr lang="en-GB" sz="2400" i="1" dirty="0">
                  <a:latin typeface="Calibri" panose="020F0502020204030204" pitchFamily="34" charset="0"/>
                  <a:cs typeface="Calibri" panose="020F0502020204030204" pitchFamily="34" charset="0"/>
                </a:rPr>
                <a:t>What did the cat sit on? The cat</a:t>
              </a:r>
              <a:endParaRPr lang="en-GB" sz="3200" dirty="0">
                <a:latin typeface="Calibri" panose="020F0502020204030204" pitchFamily="34" charset="0"/>
                <a:cs typeface="Calibri" panose="020F0502020204030204" pitchFamily="34" charset="0"/>
              </a:endParaRPr>
            </a:p>
          </p:txBody>
        </p:sp>
      </p:grpSp>
      <p:grpSp>
        <p:nvGrpSpPr>
          <p:cNvPr id="47" name="Group 46">
            <a:extLst>
              <a:ext uri="{FF2B5EF4-FFF2-40B4-BE49-F238E27FC236}">
                <a16:creationId xmlns:a16="http://schemas.microsoft.com/office/drawing/2014/main" id="{80745AAF-5019-47EB-DFCC-A7850E12BF38}"/>
              </a:ext>
            </a:extLst>
          </p:cNvPr>
          <p:cNvGrpSpPr/>
          <p:nvPr/>
        </p:nvGrpSpPr>
        <p:grpSpPr>
          <a:xfrm>
            <a:off x="767944" y="3835151"/>
            <a:ext cx="6290579" cy="636419"/>
            <a:chOff x="725533" y="1231275"/>
            <a:chExt cx="10872719" cy="636420"/>
          </a:xfrm>
        </p:grpSpPr>
        <p:sp>
          <p:nvSpPr>
            <p:cNvPr id="48" name="Shape 1">
              <a:extLst>
                <a:ext uri="{FF2B5EF4-FFF2-40B4-BE49-F238E27FC236}">
                  <a16:creationId xmlns:a16="http://schemas.microsoft.com/office/drawing/2014/main" id="{74FCAA01-2B29-9A8F-F471-838F68D29F72}"/>
                </a:ext>
              </a:extLst>
            </p:cNvPr>
            <p:cNvSpPr/>
            <p:nvPr/>
          </p:nvSpPr>
          <p:spPr>
            <a:xfrm>
              <a:off x="725533" y="1231275"/>
              <a:ext cx="10872719" cy="636420"/>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49" name="TextBox 48">
              <a:extLst>
                <a:ext uri="{FF2B5EF4-FFF2-40B4-BE49-F238E27FC236}">
                  <a16:creationId xmlns:a16="http://schemas.microsoft.com/office/drawing/2014/main" id="{014E6742-8576-82EF-0252-228EB54DDB20}"/>
                </a:ext>
              </a:extLst>
            </p:cNvPr>
            <p:cNvSpPr txBox="1"/>
            <p:nvPr/>
          </p:nvSpPr>
          <p:spPr>
            <a:xfrm>
              <a:off x="914664" y="1318652"/>
              <a:ext cx="10579289" cy="461665"/>
            </a:xfrm>
            <a:prstGeom prst="rect">
              <a:avLst/>
            </a:prstGeom>
            <a:noFill/>
          </p:spPr>
          <p:txBody>
            <a:bodyPr wrap="square" rtlCol="0">
              <a:spAutoFit/>
            </a:bodyPr>
            <a:lstStyle/>
            <a:p>
              <a:r>
                <a:rPr lang="en-GB" sz="2400" i="1" dirty="0">
                  <a:latin typeface="Calibri" panose="020F0502020204030204" pitchFamily="34" charset="0"/>
                  <a:cs typeface="Calibri" panose="020F0502020204030204" pitchFamily="34" charset="0"/>
                </a:rPr>
                <a:t>What did the cat sit on? The cat sat</a:t>
              </a:r>
              <a:endParaRPr lang="en-GB" sz="3200" dirty="0">
                <a:latin typeface="Calibri" panose="020F0502020204030204" pitchFamily="34" charset="0"/>
                <a:cs typeface="Calibri" panose="020F0502020204030204" pitchFamily="34" charset="0"/>
              </a:endParaRPr>
            </a:p>
          </p:txBody>
        </p:sp>
      </p:grpSp>
      <p:grpSp>
        <p:nvGrpSpPr>
          <p:cNvPr id="50" name="Group 49">
            <a:extLst>
              <a:ext uri="{FF2B5EF4-FFF2-40B4-BE49-F238E27FC236}">
                <a16:creationId xmlns:a16="http://schemas.microsoft.com/office/drawing/2014/main" id="{8795F064-4D3B-1409-BC66-2A0FA63F4E8D}"/>
              </a:ext>
            </a:extLst>
          </p:cNvPr>
          <p:cNvGrpSpPr/>
          <p:nvPr/>
        </p:nvGrpSpPr>
        <p:grpSpPr>
          <a:xfrm>
            <a:off x="767944" y="4733349"/>
            <a:ext cx="6290578" cy="636419"/>
            <a:chOff x="725533" y="1231275"/>
            <a:chExt cx="10872719" cy="636420"/>
          </a:xfrm>
        </p:grpSpPr>
        <p:sp>
          <p:nvSpPr>
            <p:cNvPr id="51" name="Shape 1">
              <a:extLst>
                <a:ext uri="{FF2B5EF4-FFF2-40B4-BE49-F238E27FC236}">
                  <a16:creationId xmlns:a16="http://schemas.microsoft.com/office/drawing/2014/main" id="{A01D1E11-330A-AEF8-9FB1-4252F04ECE60}"/>
                </a:ext>
              </a:extLst>
            </p:cNvPr>
            <p:cNvSpPr/>
            <p:nvPr/>
          </p:nvSpPr>
          <p:spPr>
            <a:xfrm>
              <a:off x="725533" y="1231275"/>
              <a:ext cx="10872719" cy="636420"/>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52" name="TextBox 51">
              <a:extLst>
                <a:ext uri="{FF2B5EF4-FFF2-40B4-BE49-F238E27FC236}">
                  <a16:creationId xmlns:a16="http://schemas.microsoft.com/office/drawing/2014/main" id="{30EE5CE8-9477-3D6A-0303-75A23DBA2793}"/>
                </a:ext>
              </a:extLst>
            </p:cNvPr>
            <p:cNvSpPr txBox="1"/>
            <p:nvPr/>
          </p:nvSpPr>
          <p:spPr>
            <a:xfrm>
              <a:off x="914664" y="1318652"/>
              <a:ext cx="10579289" cy="461665"/>
            </a:xfrm>
            <a:prstGeom prst="rect">
              <a:avLst/>
            </a:prstGeom>
            <a:noFill/>
          </p:spPr>
          <p:txBody>
            <a:bodyPr wrap="square" rtlCol="0">
              <a:spAutoFit/>
            </a:bodyPr>
            <a:lstStyle/>
            <a:p>
              <a:r>
                <a:rPr lang="en-GB" sz="2400" i="1" dirty="0">
                  <a:latin typeface="Calibri" panose="020F0502020204030204" pitchFamily="34" charset="0"/>
                  <a:cs typeface="Calibri" panose="020F0502020204030204" pitchFamily="34" charset="0"/>
                </a:rPr>
                <a:t>What did the cat sit on? The cat sat on</a:t>
              </a:r>
              <a:endParaRPr lang="en-GB" sz="3200" dirty="0">
                <a:latin typeface="Calibri" panose="020F0502020204030204" pitchFamily="34" charset="0"/>
                <a:cs typeface="Calibri" panose="020F0502020204030204" pitchFamily="34" charset="0"/>
              </a:endParaRPr>
            </a:p>
          </p:txBody>
        </p:sp>
      </p:grpSp>
      <p:grpSp>
        <p:nvGrpSpPr>
          <p:cNvPr id="53" name="Group 52">
            <a:extLst>
              <a:ext uri="{FF2B5EF4-FFF2-40B4-BE49-F238E27FC236}">
                <a16:creationId xmlns:a16="http://schemas.microsoft.com/office/drawing/2014/main" id="{9511E02C-185B-1C9B-CF35-2A82B8AED7F9}"/>
              </a:ext>
            </a:extLst>
          </p:cNvPr>
          <p:cNvGrpSpPr/>
          <p:nvPr/>
        </p:nvGrpSpPr>
        <p:grpSpPr>
          <a:xfrm>
            <a:off x="767942" y="5640677"/>
            <a:ext cx="6332996" cy="636419"/>
            <a:chOff x="725533" y="1231275"/>
            <a:chExt cx="10872719" cy="636420"/>
          </a:xfrm>
        </p:grpSpPr>
        <p:sp>
          <p:nvSpPr>
            <p:cNvPr id="54" name="Shape 1">
              <a:extLst>
                <a:ext uri="{FF2B5EF4-FFF2-40B4-BE49-F238E27FC236}">
                  <a16:creationId xmlns:a16="http://schemas.microsoft.com/office/drawing/2014/main" id="{6B02005B-236E-347A-F9D0-1121872DE26B}"/>
                </a:ext>
              </a:extLst>
            </p:cNvPr>
            <p:cNvSpPr/>
            <p:nvPr/>
          </p:nvSpPr>
          <p:spPr>
            <a:xfrm>
              <a:off x="725533" y="1231275"/>
              <a:ext cx="10872719" cy="636420"/>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55" name="TextBox 54">
              <a:extLst>
                <a:ext uri="{FF2B5EF4-FFF2-40B4-BE49-F238E27FC236}">
                  <a16:creationId xmlns:a16="http://schemas.microsoft.com/office/drawing/2014/main" id="{E9681EDF-405F-FB8E-60D5-023E8F0BF193}"/>
                </a:ext>
              </a:extLst>
            </p:cNvPr>
            <p:cNvSpPr txBox="1"/>
            <p:nvPr/>
          </p:nvSpPr>
          <p:spPr>
            <a:xfrm>
              <a:off x="914664" y="1318652"/>
              <a:ext cx="10579289" cy="461665"/>
            </a:xfrm>
            <a:prstGeom prst="rect">
              <a:avLst/>
            </a:prstGeom>
            <a:noFill/>
          </p:spPr>
          <p:txBody>
            <a:bodyPr wrap="square" rtlCol="0">
              <a:spAutoFit/>
            </a:bodyPr>
            <a:lstStyle/>
            <a:p>
              <a:r>
                <a:rPr lang="en-GB" sz="2400" i="1" dirty="0">
                  <a:latin typeface="Calibri" panose="020F0502020204030204" pitchFamily="34" charset="0"/>
                  <a:cs typeface="Calibri" panose="020F0502020204030204" pitchFamily="34" charset="0"/>
                </a:rPr>
                <a:t>What did the cat sit on? The cat sat on the</a:t>
              </a:r>
              <a:endParaRPr lang="en-GB" sz="3200" dirty="0">
                <a:latin typeface="Calibri" panose="020F0502020204030204" pitchFamily="34" charset="0"/>
                <a:cs typeface="Calibri" panose="020F0502020204030204" pitchFamily="34" charset="0"/>
              </a:endParaRPr>
            </a:p>
          </p:txBody>
        </p:sp>
      </p:grpSp>
      <p:sp>
        <p:nvSpPr>
          <p:cNvPr id="56" name="Arrow: Down 55">
            <a:extLst>
              <a:ext uri="{FF2B5EF4-FFF2-40B4-BE49-F238E27FC236}">
                <a16:creationId xmlns:a16="http://schemas.microsoft.com/office/drawing/2014/main" id="{BD8C2755-1F55-1F8C-58F4-308A5C1BDC9C}"/>
              </a:ext>
            </a:extLst>
          </p:cNvPr>
          <p:cNvSpPr/>
          <p:nvPr/>
        </p:nvSpPr>
        <p:spPr>
          <a:xfrm>
            <a:off x="3560323" y="1811829"/>
            <a:ext cx="214009" cy="204281"/>
          </a:xfrm>
          <a:prstGeom prst="downArrow">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Arrow: Down 56">
            <a:extLst>
              <a:ext uri="{FF2B5EF4-FFF2-40B4-BE49-F238E27FC236}">
                <a16:creationId xmlns:a16="http://schemas.microsoft.com/office/drawing/2014/main" id="{D9FB7DA2-A2DE-5B7F-B08F-844D7A90B20B}"/>
              </a:ext>
            </a:extLst>
          </p:cNvPr>
          <p:cNvSpPr/>
          <p:nvPr/>
        </p:nvSpPr>
        <p:spPr>
          <a:xfrm>
            <a:off x="3558641" y="2702953"/>
            <a:ext cx="214009" cy="204281"/>
          </a:xfrm>
          <a:prstGeom prst="downArrow">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Arrow: Down 58">
            <a:extLst>
              <a:ext uri="{FF2B5EF4-FFF2-40B4-BE49-F238E27FC236}">
                <a16:creationId xmlns:a16="http://schemas.microsoft.com/office/drawing/2014/main" id="{96043C1D-77F6-3EC5-E46E-06E0794F0084}"/>
              </a:ext>
            </a:extLst>
          </p:cNvPr>
          <p:cNvSpPr/>
          <p:nvPr/>
        </p:nvSpPr>
        <p:spPr>
          <a:xfrm>
            <a:off x="3529457" y="4500319"/>
            <a:ext cx="214009" cy="204281"/>
          </a:xfrm>
          <a:prstGeom prst="downArrow">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Arrow: Down 59">
            <a:extLst>
              <a:ext uri="{FF2B5EF4-FFF2-40B4-BE49-F238E27FC236}">
                <a16:creationId xmlns:a16="http://schemas.microsoft.com/office/drawing/2014/main" id="{DC6B27E4-36DD-0E54-D24A-B0F23537A00B}"/>
              </a:ext>
            </a:extLst>
          </p:cNvPr>
          <p:cNvSpPr/>
          <p:nvPr/>
        </p:nvSpPr>
        <p:spPr>
          <a:xfrm>
            <a:off x="3558641" y="3588544"/>
            <a:ext cx="214009" cy="204281"/>
          </a:xfrm>
          <a:prstGeom prst="downArrow">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Arrow: Down 60">
            <a:extLst>
              <a:ext uri="{FF2B5EF4-FFF2-40B4-BE49-F238E27FC236}">
                <a16:creationId xmlns:a16="http://schemas.microsoft.com/office/drawing/2014/main" id="{7966FE3D-9B40-A132-88A4-F75F43634F6D}"/>
              </a:ext>
            </a:extLst>
          </p:cNvPr>
          <p:cNvSpPr/>
          <p:nvPr/>
        </p:nvSpPr>
        <p:spPr>
          <a:xfrm>
            <a:off x="3529457" y="5401606"/>
            <a:ext cx="214009" cy="204281"/>
          </a:xfrm>
          <a:prstGeom prst="downArrow">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2A28D049-1890-4F2C-A8C8-03DA6A1EC77F}"/>
              </a:ext>
            </a:extLst>
          </p:cNvPr>
          <p:cNvSpPr/>
          <p:nvPr/>
        </p:nvSpPr>
        <p:spPr>
          <a:xfrm>
            <a:off x="8033508" y="2410823"/>
            <a:ext cx="1887166" cy="3008897"/>
          </a:xfrm>
          <a:prstGeom prst="roundRect">
            <a:avLst/>
          </a:prstGeom>
          <a:solidFill>
            <a:srgbClr val="7F7F7F"/>
          </a:solidFill>
          <a:ln>
            <a:solidFill>
              <a:srgbClr val="7F7F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Arrow: Down 63">
            <a:extLst>
              <a:ext uri="{FF2B5EF4-FFF2-40B4-BE49-F238E27FC236}">
                <a16:creationId xmlns:a16="http://schemas.microsoft.com/office/drawing/2014/main" id="{827E0F03-363A-C33C-83AE-35FA68D0F70B}"/>
              </a:ext>
            </a:extLst>
          </p:cNvPr>
          <p:cNvSpPr/>
          <p:nvPr/>
        </p:nvSpPr>
        <p:spPr>
          <a:xfrm>
            <a:off x="8870086" y="1706419"/>
            <a:ext cx="214009" cy="636419"/>
          </a:xfrm>
          <a:prstGeom prst="downArrow">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Arrow: Down 64">
            <a:extLst>
              <a:ext uri="{FF2B5EF4-FFF2-40B4-BE49-F238E27FC236}">
                <a16:creationId xmlns:a16="http://schemas.microsoft.com/office/drawing/2014/main" id="{7B0E4BBB-EB13-50CB-B2B1-2BD2EFE85371}"/>
              </a:ext>
            </a:extLst>
          </p:cNvPr>
          <p:cNvSpPr/>
          <p:nvPr/>
        </p:nvSpPr>
        <p:spPr>
          <a:xfrm rot="10800000">
            <a:off x="10360250" y="1706419"/>
            <a:ext cx="214008" cy="3713301"/>
          </a:xfrm>
          <a:prstGeom prst="downArrow">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Arrow: Curved Right 65">
            <a:extLst>
              <a:ext uri="{FF2B5EF4-FFF2-40B4-BE49-F238E27FC236}">
                <a16:creationId xmlns:a16="http://schemas.microsoft.com/office/drawing/2014/main" id="{0FDDA3C6-F70D-6D09-7E86-76C488A8A492}"/>
              </a:ext>
            </a:extLst>
          </p:cNvPr>
          <p:cNvSpPr/>
          <p:nvPr/>
        </p:nvSpPr>
        <p:spPr>
          <a:xfrm rot="16200000">
            <a:off x="9439925" y="4968805"/>
            <a:ext cx="583659" cy="1723337"/>
          </a:xfrm>
          <a:prstGeom prst="curvedRightArrow">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7" name="Arrow: Curved Right 66">
            <a:extLst>
              <a:ext uri="{FF2B5EF4-FFF2-40B4-BE49-F238E27FC236}">
                <a16:creationId xmlns:a16="http://schemas.microsoft.com/office/drawing/2014/main" id="{8338F45F-A836-A930-309B-93E175EC1126}"/>
              </a:ext>
            </a:extLst>
          </p:cNvPr>
          <p:cNvSpPr/>
          <p:nvPr/>
        </p:nvSpPr>
        <p:spPr>
          <a:xfrm rot="5400000">
            <a:off x="9381703" y="447742"/>
            <a:ext cx="583659" cy="1723337"/>
          </a:xfrm>
          <a:prstGeom prst="curvedRightArrow">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9" name="TextBox 68">
            <a:extLst>
              <a:ext uri="{FF2B5EF4-FFF2-40B4-BE49-F238E27FC236}">
                <a16:creationId xmlns:a16="http://schemas.microsoft.com/office/drawing/2014/main" id="{527042C2-236B-BC6A-7FF2-A172495086DD}"/>
              </a:ext>
            </a:extLst>
          </p:cNvPr>
          <p:cNvSpPr txBox="1"/>
          <p:nvPr/>
        </p:nvSpPr>
        <p:spPr>
          <a:xfrm>
            <a:off x="7625092" y="1579826"/>
            <a:ext cx="1244994" cy="830997"/>
          </a:xfrm>
          <a:prstGeom prst="rect">
            <a:avLst/>
          </a:prstGeom>
          <a:noFill/>
        </p:spPr>
        <p:txBody>
          <a:bodyPr wrap="square" rtlCol="0">
            <a:spAutoFit/>
          </a:bodyPr>
          <a:lstStyle/>
          <a:p>
            <a:r>
              <a:rPr lang="en-GB" sz="2400"/>
              <a:t>Input Prompt</a:t>
            </a:r>
          </a:p>
        </p:txBody>
      </p:sp>
      <p:sp>
        <p:nvSpPr>
          <p:cNvPr id="70" name="TextBox 69">
            <a:extLst>
              <a:ext uri="{FF2B5EF4-FFF2-40B4-BE49-F238E27FC236}">
                <a16:creationId xmlns:a16="http://schemas.microsoft.com/office/drawing/2014/main" id="{83C88075-A59A-2E83-C439-494D178ACB6E}"/>
              </a:ext>
            </a:extLst>
          </p:cNvPr>
          <p:cNvSpPr txBox="1"/>
          <p:nvPr/>
        </p:nvSpPr>
        <p:spPr>
          <a:xfrm>
            <a:off x="7826039" y="5511695"/>
            <a:ext cx="1244994" cy="461665"/>
          </a:xfrm>
          <a:prstGeom prst="rect">
            <a:avLst/>
          </a:prstGeom>
          <a:noFill/>
        </p:spPr>
        <p:txBody>
          <a:bodyPr wrap="square" rtlCol="0">
            <a:spAutoFit/>
          </a:bodyPr>
          <a:lstStyle/>
          <a:p>
            <a:r>
              <a:rPr lang="en-GB" sz="2400"/>
              <a:t>Output</a:t>
            </a:r>
          </a:p>
        </p:txBody>
      </p:sp>
      <p:sp>
        <p:nvSpPr>
          <p:cNvPr id="71" name="Rectangle: Rounded Corners 70">
            <a:extLst>
              <a:ext uri="{FF2B5EF4-FFF2-40B4-BE49-F238E27FC236}">
                <a16:creationId xmlns:a16="http://schemas.microsoft.com/office/drawing/2014/main" id="{56FAD7E7-D1AB-1862-B6DF-C308F296E791}"/>
              </a:ext>
            </a:extLst>
          </p:cNvPr>
          <p:cNvSpPr/>
          <p:nvPr/>
        </p:nvSpPr>
        <p:spPr>
          <a:xfrm>
            <a:off x="8219872" y="2607865"/>
            <a:ext cx="1498060" cy="22556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1AFB4463-8B92-D1AE-BE44-090813F63136}"/>
              </a:ext>
            </a:extLst>
          </p:cNvPr>
          <p:cNvSpPr/>
          <p:nvPr/>
        </p:nvSpPr>
        <p:spPr>
          <a:xfrm>
            <a:off x="8219872" y="2906259"/>
            <a:ext cx="1498060" cy="22556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 </a:t>
            </a:r>
          </a:p>
        </p:txBody>
      </p:sp>
      <p:sp>
        <p:nvSpPr>
          <p:cNvPr id="74" name="Rectangle: Rounded Corners 73">
            <a:extLst>
              <a:ext uri="{FF2B5EF4-FFF2-40B4-BE49-F238E27FC236}">
                <a16:creationId xmlns:a16="http://schemas.microsoft.com/office/drawing/2014/main" id="{9AACAFD9-BD87-3078-A7BE-22A73DBDEA8A}"/>
              </a:ext>
            </a:extLst>
          </p:cNvPr>
          <p:cNvSpPr/>
          <p:nvPr/>
        </p:nvSpPr>
        <p:spPr>
          <a:xfrm>
            <a:off x="8219872" y="3224896"/>
            <a:ext cx="1498060" cy="22556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Rounded Corners 74">
            <a:extLst>
              <a:ext uri="{FF2B5EF4-FFF2-40B4-BE49-F238E27FC236}">
                <a16:creationId xmlns:a16="http://schemas.microsoft.com/office/drawing/2014/main" id="{C3BD0181-64C2-2D7F-C425-2CD7D9C994EC}"/>
              </a:ext>
            </a:extLst>
          </p:cNvPr>
          <p:cNvSpPr/>
          <p:nvPr/>
        </p:nvSpPr>
        <p:spPr>
          <a:xfrm>
            <a:off x="8233694" y="3539363"/>
            <a:ext cx="1498060" cy="22556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Rounded Corners 75">
            <a:extLst>
              <a:ext uri="{FF2B5EF4-FFF2-40B4-BE49-F238E27FC236}">
                <a16:creationId xmlns:a16="http://schemas.microsoft.com/office/drawing/2014/main" id="{BB07B35D-FA66-E145-DF12-63CDDAA7BD42}"/>
              </a:ext>
            </a:extLst>
          </p:cNvPr>
          <p:cNvSpPr/>
          <p:nvPr/>
        </p:nvSpPr>
        <p:spPr>
          <a:xfrm>
            <a:off x="8247589" y="3875147"/>
            <a:ext cx="1498060" cy="22556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Rounded Corners 76">
            <a:extLst>
              <a:ext uri="{FF2B5EF4-FFF2-40B4-BE49-F238E27FC236}">
                <a16:creationId xmlns:a16="http://schemas.microsoft.com/office/drawing/2014/main" id="{17416565-4713-74BB-132E-45E61EB31D8B}"/>
              </a:ext>
            </a:extLst>
          </p:cNvPr>
          <p:cNvSpPr/>
          <p:nvPr/>
        </p:nvSpPr>
        <p:spPr>
          <a:xfrm>
            <a:off x="8247589" y="4202879"/>
            <a:ext cx="1498060" cy="22556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Rounded Corners 77">
            <a:extLst>
              <a:ext uri="{FF2B5EF4-FFF2-40B4-BE49-F238E27FC236}">
                <a16:creationId xmlns:a16="http://schemas.microsoft.com/office/drawing/2014/main" id="{101A30CB-25B7-2747-5EB9-FD6305353110}"/>
              </a:ext>
            </a:extLst>
          </p:cNvPr>
          <p:cNvSpPr/>
          <p:nvPr/>
        </p:nvSpPr>
        <p:spPr>
          <a:xfrm>
            <a:off x="8247589" y="4547366"/>
            <a:ext cx="1498060" cy="22556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Rectangle: Rounded Corners 78">
            <a:extLst>
              <a:ext uri="{FF2B5EF4-FFF2-40B4-BE49-F238E27FC236}">
                <a16:creationId xmlns:a16="http://schemas.microsoft.com/office/drawing/2014/main" id="{B2D16284-51FB-C0A9-E87F-FCFE8CE3F90E}"/>
              </a:ext>
            </a:extLst>
          </p:cNvPr>
          <p:cNvSpPr/>
          <p:nvPr/>
        </p:nvSpPr>
        <p:spPr>
          <a:xfrm>
            <a:off x="8247589" y="4891853"/>
            <a:ext cx="1498060" cy="22556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33AA29B2-501F-C2C7-118A-DAE33474ECD0}"/>
              </a:ext>
            </a:extLst>
          </p:cNvPr>
          <p:cNvSpPr txBox="1"/>
          <p:nvPr/>
        </p:nvSpPr>
        <p:spPr>
          <a:xfrm>
            <a:off x="6193892" y="5728053"/>
            <a:ext cx="3264294" cy="461665"/>
          </a:xfrm>
          <a:prstGeom prst="rect">
            <a:avLst/>
          </a:prstGeom>
          <a:noFill/>
        </p:spPr>
        <p:txBody>
          <a:bodyPr wrap="square">
            <a:spAutoFit/>
          </a:bodyPr>
          <a:lstStyle/>
          <a:p>
            <a:r>
              <a:rPr lang="en-GB" sz="2400" i="1" dirty="0"/>
              <a:t>mat</a:t>
            </a:r>
            <a:endParaRPr lang="en-US" sz="2400" dirty="0"/>
          </a:p>
        </p:txBody>
      </p:sp>
    </p:spTree>
    <p:extLst>
      <p:ext uri="{BB962C8B-B14F-4D97-AF65-F5344CB8AC3E}">
        <p14:creationId xmlns:p14="http://schemas.microsoft.com/office/powerpoint/2010/main" val="1558594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9" grpId="0" animBg="1"/>
      <p:bldP spid="60" grpId="0" animBg="1"/>
      <p:bldP spid="61"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EECD9-BE39-4C84-3A53-1E9EF0EE5B6A}"/>
            </a:ext>
          </a:extLst>
        </p:cNvPr>
        <p:cNvGrpSpPr/>
        <p:nvPr/>
      </p:nvGrpSpPr>
      <p:grpSpPr>
        <a:xfrm>
          <a:off x="0" y="0"/>
          <a:ext cx="0" cy="0"/>
          <a:chOff x="0" y="0"/>
          <a:chExt cx="0" cy="0"/>
        </a:xfrm>
      </p:grpSpPr>
      <p:sp>
        <p:nvSpPr>
          <p:cNvPr id="17" name="Shape 1">
            <a:extLst>
              <a:ext uri="{FF2B5EF4-FFF2-40B4-BE49-F238E27FC236}">
                <a16:creationId xmlns:a16="http://schemas.microsoft.com/office/drawing/2014/main" id="{5B8C53CB-2366-F96C-5DE4-8B63A89DA2A4}"/>
              </a:ext>
            </a:extLst>
          </p:cNvPr>
          <p:cNvSpPr/>
          <p:nvPr/>
        </p:nvSpPr>
        <p:spPr>
          <a:xfrm>
            <a:off x="1210586" y="1295064"/>
            <a:ext cx="5726631" cy="636419"/>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16" name="Shape 1">
            <a:extLst>
              <a:ext uri="{FF2B5EF4-FFF2-40B4-BE49-F238E27FC236}">
                <a16:creationId xmlns:a16="http://schemas.microsoft.com/office/drawing/2014/main" id="{74357CE6-3177-7916-61BD-3B56D1D4812B}"/>
              </a:ext>
            </a:extLst>
          </p:cNvPr>
          <p:cNvSpPr/>
          <p:nvPr/>
        </p:nvSpPr>
        <p:spPr>
          <a:xfrm>
            <a:off x="1281019" y="4973413"/>
            <a:ext cx="9448677" cy="985551"/>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15" name="Shape 1">
            <a:extLst>
              <a:ext uri="{FF2B5EF4-FFF2-40B4-BE49-F238E27FC236}">
                <a16:creationId xmlns:a16="http://schemas.microsoft.com/office/drawing/2014/main" id="{0325ABF9-91FA-DFE8-C0FE-37BE2A97EA99}"/>
              </a:ext>
            </a:extLst>
          </p:cNvPr>
          <p:cNvSpPr/>
          <p:nvPr/>
        </p:nvSpPr>
        <p:spPr>
          <a:xfrm>
            <a:off x="1281020" y="3653694"/>
            <a:ext cx="9448677" cy="985551"/>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12" name="Title 1">
            <a:extLst>
              <a:ext uri="{FF2B5EF4-FFF2-40B4-BE49-F238E27FC236}">
                <a16:creationId xmlns:a16="http://schemas.microsoft.com/office/drawing/2014/main" id="{E3A0C79E-6B9C-9AF1-7DCC-F1A4EE66A1A5}"/>
              </a:ext>
            </a:extLst>
          </p:cNvPr>
          <p:cNvSpPr txBox="1">
            <a:spLocks/>
          </p:cNvSpPr>
          <p:nvPr/>
        </p:nvSpPr>
        <p:spPr>
          <a:xfrm>
            <a:off x="648721" y="32948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US" sz="3600" dirty="0">
                <a:solidFill>
                  <a:srgbClr val="5BE0F1"/>
                </a:solidFill>
                <a:latin typeface="Epilogue" panose="020B0604020202020204" charset="0"/>
                <a:ea typeface="Calibri" panose="020F0502020204030204" pitchFamily="34" charset="0"/>
                <a:cs typeface="Calibri" panose="020F0502020204030204" pitchFamily="34" charset="0"/>
              </a:rPr>
              <a:t>Training an LLM</a:t>
            </a:r>
            <a:endParaRPr lang="en-GB" sz="3200" dirty="0">
              <a:solidFill>
                <a:srgbClr val="5BE0F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Rounded Rectangle 4">
            <a:extLst>
              <a:ext uri="{FF2B5EF4-FFF2-40B4-BE49-F238E27FC236}">
                <a16:creationId xmlns:a16="http://schemas.microsoft.com/office/drawing/2014/main" id="{3DFFB037-ED72-71F7-19B7-21F796D63449}"/>
              </a:ext>
            </a:extLst>
          </p:cNvPr>
          <p:cNvSpPr/>
          <p:nvPr/>
        </p:nvSpPr>
        <p:spPr>
          <a:xfrm>
            <a:off x="2499527" y="2317484"/>
            <a:ext cx="1280160" cy="822960"/>
          </a:xfrm>
          <a:prstGeom prst="roundRect">
            <a:avLst/>
          </a:prstGeom>
          <a:solidFill>
            <a:srgbClr val="3C3C3C"/>
          </a:solidFill>
          <a:ln w="19050">
            <a:solidFill>
              <a:srgbClr val="C8AA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a:solidFill>
                  <a:srgbClr val="F0F0F0"/>
                </a:solidFill>
                <a:latin typeface="Calibri"/>
              </a:rPr>
              <a:t>a</a:t>
            </a:r>
            <a:endParaRPr b="1">
              <a:solidFill>
                <a:srgbClr val="F0F0F0"/>
              </a:solidFill>
              <a:latin typeface="Calibri"/>
            </a:endParaRPr>
          </a:p>
        </p:txBody>
      </p:sp>
      <p:sp>
        <p:nvSpPr>
          <p:cNvPr id="4" name="Rounded Rectangle 5">
            <a:extLst>
              <a:ext uri="{FF2B5EF4-FFF2-40B4-BE49-F238E27FC236}">
                <a16:creationId xmlns:a16="http://schemas.microsoft.com/office/drawing/2014/main" id="{209F0B43-F585-F296-61E9-AB92C21959FA}"/>
              </a:ext>
            </a:extLst>
          </p:cNvPr>
          <p:cNvSpPr/>
          <p:nvPr/>
        </p:nvSpPr>
        <p:spPr>
          <a:xfrm>
            <a:off x="3871127" y="2317484"/>
            <a:ext cx="1280160" cy="822960"/>
          </a:xfrm>
          <a:prstGeom prst="roundRect">
            <a:avLst/>
          </a:prstGeom>
          <a:solidFill>
            <a:srgbClr val="3C3C3C"/>
          </a:solidFill>
          <a:ln w="19050">
            <a:solidFill>
              <a:srgbClr val="C8AA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600" b="1">
                <a:solidFill>
                  <a:srgbClr val="F0F0F0"/>
                </a:solidFill>
                <a:latin typeface="Calibri"/>
              </a:rPr>
              <a:t> </a:t>
            </a:r>
            <a:r>
              <a:rPr lang="en-GB" b="1">
                <a:solidFill>
                  <a:srgbClr val="F0F0F0"/>
                </a:solidFill>
                <a:latin typeface="Calibri"/>
              </a:rPr>
              <a:t>cactus</a:t>
            </a:r>
            <a:endParaRPr sz="1600" b="1">
              <a:solidFill>
                <a:srgbClr val="F0F0F0"/>
              </a:solidFill>
              <a:latin typeface="Calibri"/>
            </a:endParaRPr>
          </a:p>
        </p:txBody>
      </p:sp>
      <p:sp>
        <p:nvSpPr>
          <p:cNvPr id="5" name="Rounded Rectangle 6">
            <a:extLst>
              <a:ext uri="{FF2B5EF4-FFF2-40B4-BE49-F238E27FC236}">
                <a16:creationId xmlns:a16="http://schemas.microsoft.com/office/drawing/2014/main" id="{740AC4FE-17BC-FDF4-F9FA-64C5142C3456}"/>
              </a:ext>
            </a:extLst>
          </p:cNvPr>
          <p:cNvSpPr/>
          <p:nvPr/>
        </p:nvSpPr>
        <p:spPr>
          <a:xfrm>
            <a:off x="5242727" y="2317484"/>
            <a:ext cx="1280160" cy="822960"/>
          </a:xfrm>
          <a:prstGeom prst="roundRect">
            <a:avLst/>
          </a:prstGeom>
          <a:solidFill>
            <a:srgbClr val="3C3C3C"/>
          </a:solidFill>
          <a:ln w="19050">
            <a:solidFill>
              <a:srgbClr val="C8AA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600" b="1">
                <a:solidFill>
                  <a:srgbClr val="F0F0F0"/>
                </a:solidFill>
                <a:latin typeface="Calibri"/>
              </a:rPr>
              <a:t> </a:t>
            </a:r>
            <a:r>
              <a:rPr lang="en-GB" b="1">
                <a:solidFill>
                  <a:srgbClr val="F0F0F0"/>
                </a:solidFill>
                <a:latin typeface="Calibri"/>
              </a:rPr>
              <a:t>grows</a:t>
            </a:r>
            <a:endParaRPr sz="1600" b="1">
              <a:solidFill>
                <a:srgbClr val="F0F0F0"/>
              </a:solidFill>
              <a:latin typeface="Calibri"/>
            </a:endParaRPr>
          </a:p>
        </p:txBody>
      </p:sp>
      <p:sp>
        <p:nvSpPr>
          <p:cNvPr id="6" name="Rounded Rectangle 7">
            <a:extLst>
              <a:ext uri="{FF2B5EF4-FFF2-40B4-BE49-F238E27FC236}">
                <a16:creationId xmlns:a16="http://schemas.microsoft.com/office/drawing/2014/main" id="{241A851B-5567-0E6E-6BEE-47C4E2B9DFCA}"/>
              </a:ext>
            </a:extLst>
          </p:cNvPr>
          <p:cNvSpPr/>
          <p:nvPr/>
        </p:nvSpPr>
        <p:spPr>
          <a:xfrm>
            <a:off x="6614327" y="2317484"/>
            <a:ext cx="1280160" cy="822960"/>
          </a:xfrm>
          <a:prstGeom prst="roundRect">
            <a:avLst/>
          </a:prstGeom>
          <a:solidFill>
            <a:srgbClr val="3C3C3C"/>
          </a:solidFill>
          <a:ln w="19050">
            <a:solidFill>
              <a:srgbClr val="C8AA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600" b="1">
                <a:solidFill>
                  <a:srgbClr val="F0F0F0"/>
                </a:solidFill>
                <a:latin typeface="Calibri"/>
              </a:rPr>
              <a:t> </a:t>
            </a:r>
            <a:r>
              <a:rPr lang="en-GB" b="1">
                <a:solidFill>
                  <a:srgbClr val="F0F0F0"/>
                </a:solidFill>
                <a:latin typeface="Calibri"/>
              </a:rPr>
              <a:t>in </a:t>
            </a:r>
            <a:endParaRPr sz="1600" b="1">
              <a:solidFill>
                <a:srgbClr val="F0F0F0"/>
              </a:solidFill>
              <a:latin typeface="Calibri"/>
            </a:endParaRPr>
          </a:p>
        </p:txBody>
      </p:sp>
      <p:sp>
        <p:nvSpPr>
          <p:cNvPr id="7" name="Rounded Rectangle 8">
            <a:extLst>
              <a:ext uri="{FF2B5EF4-FFF2-40B4-BE49-F238E27FC236}">
                <a16:creationId xmlns:a16="http://schemas.microsoft.com/office/drawing/2014/main" id="{8BE701DC-B654-AD54-E475-0E6564DA75A9}"/>
              </a:ext>
            </a:extLst>
          </p:cNvPr>
          <p:cNvSpPr/>
          <p:nvPr/>
        </p:nvSpPr>
        <p:spPr>
          <a:xfrm>
            <a:off x="7985927" y="2317484"/>
            <a:ext cx="1280160" cy="822960"/>
          </a:xfrm>
          <a:prstGeom prst="roundRect">
            <a:avLst/>
          </a:prstGeom>
          <a:solidFill>
            <a:srgbClr val="3C3C3C"/>
          </a:solidFill>
          <a:ln w="19050">
            <a:solidFill>
              <a:srgbClr val="C8AA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600" b="1">
                <a:solidFill>
                  <a:srgbClr val="F0F0F0"/>
                </a:solidFill>
                <a:latin typeface="Calibri"/>
              </a:rPr>
              <a:t> </a:t>
            </a:r>
            <a:r>
              <a:rPr b="1">
                <a:solidFill>
                  <a:srgbClr val="F0F0F0"/>
                </a:solidFill>
                <a:latin typeface="Calibri"/>
              </a:rPr>
              <a:t>the</a:t>
            </a:r>
            <a:endParaRPr sz="1600" b="1">
              <a:solidFill>
                <a:srgbClr val="F0F0F0"/>
              </a:solidFill>
              <a:latin typeface="Calibri"/>
            </a:endParaRPr>
          </a:p>
        </p:txBody>
      </p:sp>
      <p:sp>
        <p:nvSpPr>
          <p:cNvPr id="8" name="Rounded Rectangle 8">
            <a:extLst>
              <a:ext uri="{FF2B5EF4-FFF2-40B4-BE49-F238E27FC236}">
                <a16:creationId xmlns:a16="http://schemas.microsoft.com/office/drawing/2014/main" id="{755C3DDD-466E-CBB8-64C9-34F21D0ACDF4}"/>
              </a:ext>
            </a:extLst>
          </p:cNvPr>
          <p:cNvSpPr/>
          <p:nvPr/>
        </p:nvSpPr>
        <p:spPr>
          <a:xfrm>
            <a:off x="9357527" y="2317484"/>
            <a:ext cx="1280160" cy="822960"/>
          </a:xfrm>
          <a:prstGeom prst="roundRect">
            <a:avLst/>
          </a:prstGeom>
          <a:solidFill>
            <a:srgbClr val="0070C0"/>
          </a:solidFill>
          <a:ln w="19050">
            <a:solidFill>
              <a:srgbClr val="C8AA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600" b="1">
                <a:solidFill>
                  <a:srgbClr val="F0F0F0"/>
                </a:solidFill>
                <a:latin typeface="Calibri"/>
              </a:rPr>
              <a:t> </a:t>
            </a:r>
            <a:r>
              <a:rPr lang="en-GB" b="1">
                <a:solidFill>
                  <a:srgbClr val="F0F0F0"/>
                </a:solidFill>
                <a:latin typeface="Calibri"/>
              </a:rPr>
              <a:t>?</a:t>
            </a:r>
            <a:endParaRPr sz="1600" b="1">
              <a:solidFill>
                <a:srgbClr val="F0F0F0"/>
              </a:solidFill>
              <a:latin typeface="Calibri"/>
            </a:endParaRPr>
          </a:p>
        </p:txBody>
      </p:sp>
      <p:sp>
        <p:nvSpPr>
          <p:cNvPr id="9" name="Rounded Rectangle 8">
            <a:extLst>
              <a:ext uri="{FF2B5EF4-FFF2-40B4-BE49-F238E27FC236}">
                <a16:creationId xmlns:a16="http://schemas.microsoft.com/office/drawing/2014/main" id="{7F152911-381B-54C2-E787-1C5397E92147}"/>
              </a:ext>
            </a:extLst>
          </p:cNvPr>
          <p:cNvSpPr/>
          <p:nvPr/>
        </p:nvSpPr>
        <p:spPr>
          <a:xfrm>
            <a:off x="9357527" y="1295064"/>
            <a:ext cx="1280160" cy="822960"/>
          </a:xfrm>
          <a:prstGeom prst="roundRect">
            <a:avLst/>
          </a:prstGeom>
          <a:solidFill>
            <a:srgbClr val="3C3C3C"/>
          </a:solidFill>
          <a:ln w="19050">
            <a:solidFill>
              <a:srgbClr val="C8AA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600" b="1">
                <a:solidFill>
                  <a:srgbClr val="F0F0F0"/>
                </a:solidFill>
                <a:latin typeface="Calibri"/>
              </a:rPr>
              <a:t> </a:t>
            </a:r>
            <a:r>
              <a:rPr lang="en-GB" sz="1600" b="1">
                <a:solidFill>
                  <a:srgbClr val="F0F0F0"/>
                </a:solidFill>
                <a:latin typeface="Calibri"/>
              </a:rPr>
              <a:t>desert</a:t>
            </a:r>
            <a:endParaRPr sz="1600" b="1">
              <a:solidFill>
                <a:srgbClr val="F0F0F0"/>
              </a:solidFill>
              <a:latin typeface="Calibri"/>
            </a:endParaRPr>
          </a:p>
        </p:txBody>
      </p:sp>
      <p:sp>
        <p:nvSpPr>
          <p:cNvPr id="11" name="TextBox 10">
            <a:extLst>
              <a:ext uri="{FF2B5EF4-FFF2-40B4-BE49-F238E27FC236}">
                <a16:creationId xmlns:a16="http://schemas.microsoft.com/office/drawing/2014/main" id="{521B13ED-0E71-8959-5142-AD7FE199F95C}"/>
              </a:ext>
            </a:extLst>
          </p:cNvPr>
          <p:cNvSpPr txBox="1"/>
          <p:nvPr/>
        </p:nvSpPr>
        <p:spPr>
          <a:xfrm>
            <a:off x="1242454" y="1341270"/>
            <a:ext cx="5694764" cy="461665"/>
          </a:xfrm>
          <a:prstGeom prst="rect">
            <a:avLst/>
          </a:prstGeom>
          <a:noFill/>
        </p:spPr>
        <p:txBody>
          <a:bodyPr wrap="none">
            <a:spAutoFit/>
          </a:bodyPr>
          <a:lstStyle/>
          <a:p>
            <a:r>
              <a:rPr lang="en-GB" sz="2400">
                <a:solidFill>
                  <a:srgbClr val="F0F0F0"/>
                </a:solidFill>
                <a:latin typeface="Calibri"/>
              </a:rPr>
              <a:t>Unsupervised</a:t>
            </a:r>
            <a:r>
              <a:rPr lang="en-GB" sz="2000">
                <a:solidFill>
                  <a:srgbClr val="F0F0F0"/>
                </a:solidFill>
                <a:latin typeface="Calibri"/>
              </a:rPr>
              <a:t> </a:t>
            </a:r>
            <a:r>
              <a:rPr lang="en-GB" sz="2400">
                <a:solidFill>
                  <a:srgbClr val="F0F0F0"/>
                </a:solidFill>
                <a:latin typeface="Calibri"/>
              </a:rPr>
              <a:t>Learning -&gt; pre-trained model</a:t>
            </a:r>
            <a:endParaRPr sz="2000">
              <a:solidFill>
                <a:srgbClr val="F0F0F0"/>
              </a:solidFill>
              <a:latin typeface="Calibri"/>
            </a:endParaRPr>
          </a:p>
        </p:txBody>
      </p:sp>
      <p:sp>
        <p:nvSpPr>
          <p:cNvPr id="13" name="TextBox 12">
            <a:extLst>
              <a:ext uri="{FF2B5EF4-FFF2-40B4-BE49-F238E27FC236}">
                <a16:creationId xmlns:a16="http://schemas.microsoft.com/office/drawing/2014/main" id="{FFFD0731-E5A4-B410-E5AC-4E519DE8687A}"/>
              </a:ext>
            </a:extLst>
          </p:cNvPr>
          <p:cNvSpPr txBox="1"/>
          <p:nvPr/>
        </p:nvSpPr>
        <p:spPr>
          <a:xfrm>
            <a:off x="1302026" y="3653694"/>
            <a:ext cx="9044977" cy="830997"/>
          </a:xfrm>
          <a:prstGeom prst="rect">
            <a:avLst/>
          </a:prstGeom>
          <a:noFill/>
        </p:spPr>
        <p:txBody>
          <a:bodyPr wrap="none">
            <a:spAutoFit/>
          </a:bodyPr>
          <a:lstStyle/>
          <a:p>
            <a:r>
              <a:rPr lang="en-GB" sz="2400">
                <a:solidFill>
                  <a:srgbClr val="F0F0F0"/>
                </a:solidFill>
                <a:latin typeface="Calibri"/>
              </a:rPr>
              <a:t>Supervised fine-tuning</a:t>
            </a:r>
          </a:p>
          <a:p>
            <a:r>
              <a:rPr lang="en-GB" sz="2400">
                <a:solidFill>
                  <a:srgbClr val="F0F0F0"/>
                </a:solidFill>
                <a:latin typeface="Calibri"/>
              </a:rPr>
              <a:t>Smaller, specialised data sets. Adjust weights to provide ideal responses</a:t>
            </a:r>
            <a:endParaRPr sz="2400">
              <a:solidFill>
                <a:srgbClr val="F0F0F0"/>
              </a:solidFill>
              <a:latin typeface="Calibri"/>
            </a:endParaRPr>
          </a:p>
        </p:txBody>
      </p:sp>
      <p:sp>
        <p:nvSpPr>
          <p:cNvPr id="14" name="TextBox 13">
            <a:extLst>
              <a:ext uri="{FF2B5EF4-FFF2-40B4-BE49-F238E27FC236}">
                <a16:creationId xmlns:a16="http://schemas.microsoft.com/office/drawing/2014/main" id="{31054B30-1B2F-BDF3-016A-670D6D7CDF60}"/>
              </a:ext>
            </a:extLst>
          </p:cNvPr>
          <p:cNvSpPr txBox="1"/>
          <p:nvPr/>
        </p:nvSpPr>
        <p:spPr>
          <a:xfrm>
            <a:off x="1332483" y="4973413"/>
            <a:ext cx="8018926" cy="830997"/>
          </a:xfrm>
          <a:prstGeom prst="rect">
            <a:avLst/>
          </a:prstGeom>
          <a:noFill/>
        </p:spPr>
        <p:txBody>
          <a:bodyPr wrap="none">
            <a:spAutoFit/>
          </a:bodyPr>
          <a:lstStyle/>
          <a:p>
            <a:r>
              <a:rPr lang="en-GB" sz="2400">
                <a:solidFill>
                  <a:srgbClr val="F0F0F0"/>
                </a:solidFill>
                <a:latin typeface="Calibri"/>
              </a:rPr>
              <a:t>Reinforcement Learning with Human Feedback </a:t>
            </a:r>
          </a:p>
          <a:p>
            <a:r>
              <a:rPr lang="en-GB" sz="2400">
                <a:solidFill>
                  <a:srgbClr val="F0F0F0"/>
                </a:solidFill>
                <a:latin typeface="Calibri"/>
              </a:rPr>
              <a:t>Provide comparisons and let humans choose which they prefer</a:t>
            </a:r>
            <a:endParaRPr sz="2400">
              <a:solidFill>
                <a:srgbClr val="F0F0F0"/>
              </a:solidFill>
              <a:latin typeface="Calibri"/>
            </a:endParaRPr>
          </a:p>
        </p:txBody>
      </p:sp>
    </p:spTree>
    <p:extLst>
      <p:ext uri="{BB962C8B-B14F-4D97-AF65-F5344CB8AC3E}">
        <p14:creationId xmlns:p14="http://schemas.microsoft.com/office/powerpoint/2010/main" val="3449565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5" grpId="0" animBg="1"/>
      <p:bldP spid="13"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B56CA-32BB-EEDD-5349-5A37BE54E9C8}"/>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D0C942E-1C49-94A5-1770-04B11D852A6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5996" r="17239"/>
          <a:stretch>
            <a:fillRect/>
          </a:stretch>
        </p:blipFill>
        <p:spPr>
          <a:xfrm>
            <a:off x="1195697" y="3211039"/>
            <a:ext cx="2162175" cy="3238500"/>
          </a:xfrm>
          <a:prstGeom prst="rect">
            <a:avLst/>
          </a:prstGeom>
        </p:spPr>
      </p:pic>
      <p:sp>
        <p:nvSpPr>
          <p:cNvPr id="10" name="Shape 1">
            <a:extLst>
              <a:ext uri="{FF2B5EF4-FFF2-40B4-BE49-F238E27FC236}">
                <a16:creationId xmlns:a16="http://schemas.microsoft.com/office/drawing/2014/main" id="{224316A2-5BB1-24AA-3ABA-E697B96B7C35}"/>
              </a:ext>
            </a:extLst>
          </p:cNvPr>
          <p:cNvSpPr/>
          <p:nvPr/>
        </p:nvSpPr>
        <p:spPr>
          <a:xfrm>
            <a:off x="3765864" y="3941504"/>
            <a:ext cx="7713643" cy="1587564"/>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12" name="TextBox 11">
            <a:extLst>
              <a:ext uri="{FF2B5EF4-FFF2-40B4-BE49-F238E27FC236}">
                <a16:creationId xmlns:a16="http://schemas.microsoft.com/office/drawing/2014/main" id="{F43AB976-3162-9B3B-B99B-62100A7AEBE4}"/>
              </a:ext>
            </a:extLst>
          </p:cNvPr>
          <p:cNvSpPr txBox="1"/>
          <p:nvPr/>
        </p:nvSpPr>
        <p:spPr>
          <a:xfrm>
            <a:off x="4034229" y="4089373"/>
            <a:ext cx="7445278" cy="1200329"/>
          </a:xfrm>
          <a:prstGeom prst="rect">
            <a:avLst/>
          </a:prstGeom>
          <a:noFill/>
        </p:spPr>
        <p:txBody>
          <a:bodyPr wrap="square">
            <a:spAutoFit/>
          </a:bodyPr>
          <a:lstStyle/>
          <a:p>
            <a:pPr marL="342900" indent="-342900">
              <a:buFont typeface="Arial" panose="020B0604020202020204" pitchFamily="34" charset="0"/>
              <a:buChar char="•"/>
            </a:pPr>
            <a:r>
              <a:rPr lang="en-GB" sz="2400" dirty="0">
                <a:solidFill>
                  <a:srgbClr val="F0F0F0"/>
                </a:solidFill>
                <a:latin typeface="Calibri"/>
              </a:rPr>
              <a:t>AI is not an independent mind or autonomous thinker</a:t>
            </a:r>
          </a:p>
          <a:p>
            <a:pPr marL="342900" indent="-342900">
              <a:buFont typeface="Arial" panose="020B0604020202020204" pitchFamily="34" charset="0"/>
              <a:buChar char="•"/>
            </a:pPr>
            <a:r>
              <a:rPr lang="en-GB" sz="2400" dirty="0">
                <a:solidFill>
                  <a:srgbClr val="F0F0F0"/>
                </a:solidFill>
                <a:latin typeface="Calibri"/>
              </a:rPr>
              <a:t>AI is a powerful, distorted mirror that reflects human data and behaviour back at us</a:t>
            </a:r>
          </a:p>
        </p:txBody>
      </p:sp>
      <p:sp>
        <p:nvSpPr>
          <p:cNvPr id="2" name="Shape 1">
            <a:extLst>
              <a:ext uri="{FF2B5EF4-FFF2-40B4-BE49-F238E27FC236}">
                <a16:creationId xmlns:a16="http://schemas.microsoft.com/office/drawing/2014/main" id="{CA917822-38AC-3C6F-0D10-1949C7C89E51}"/>
              </a:ext>
            </a:extLst>
          </p:cNvPr>
          <p:cNvSpPr/>
          <p:nvPr/>
        </p:nvSpPr>
        <p:spPr>
          <a:xfrm>
            <a:off x="1469387" y="1158751"/>
            <a:ext cx="9471582" cy="1631216"/>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3" name="TextBox 2">
            <a:extLst>
              <a:ext uri="{FF2B5EF4-FFF2-40B4-BE49-F238E27FC236}">
                <a16:creationId xmlns:a16="http://schemas.microsoft.com/office/drawing/2014/main" id="{910EC599-FC05-99B0-9CAF-06A80D8DEF4B}"/>
              </a:ext>
            </a:extLst>
          </p:cNvPr>
          <p:cNvSpPr txBox="1"/>
          <p:nvPr/>
        </p:nvSpPr>
        <p:spPr>
          <a:xfrm>
            <a:off x="1714040" y="1306620"/>
            <a:ext cx="9153727" cy="1631216"/>
          </a:xfrm>
          <a:prstGeom prst="rect">
            <a:avLst/>
          </a:prstGeom>
          <a:noFill/>
        </p:spPr>
        <p:txBody>
          <a:bodyPr wrap="square">
            <a:spAutoFit/>
          </a:bodyPr>
          <a:lstStyle/>
          <a:p>
            <a:pPr marL="342900" indent="-342900">
              <a:buFont typeface="Arial" panose="020B0604020202020204" pitchFamily="34" charset="0"/>
              <a:buChar char="•"/>
            </a:pPr>
            <a:r>
              <a:rPr lang="en-GB" sz="2800" b="1" dirty="0">
                <a:solidFill>
                  <a:srgbClr val="F0F0F0"/>
                </a:solidFill>
                <a:latin typeface="Calibri"/>
              </a:rPr>
              <a:t>LLMs don’t think or reason like humans!</a:t>
            </a:r>
          </a:p>
          <a:p>
            <a:pPr marL="800100" lvl="1" indent="-342900">
              <a:buFont typeface="Arial" panose="020B0604020202020204" pitchFamily="34" charset="0"/>
              <a:buChar char="•"/>
            </a:pPr>
            <a:r>
              <a:rPr lang="en-GB" sz="2400" dirty="0">
                <a:solidFill>
                  <a:srgbClr val="F0F0F0"/>
                </a:solidFill>
                <a:latin typeface="Calibri"/>
              </a:rPr>
              <a:t>They are probabilistic machines, pre-trained on huge datasets to predict the next most likely word in a sequence</a:t>
            </a:r>
          </a:p>
          <a:p>
            <a:pPr lvl="1"/>
            <a:endParaRPr sz="2400" dirty="0">
              <a:solidFill>
                <a:srgbClr val="F0F0F0"/>
              </a:solidFill>
              <a:latin typeface="Calibri"/>
            </a:endParaRPr>
          </a:p>
        </p:txBody>
      </p:sp>
      <p:sp>
        <p:nvSpPr>
          <p:cNvPr id="4" name="Title 1">
            <a:extLst>
              <a:ext uri="{FF2B5EF4-FFF2-40B4-BE49-F238E27FC236}">
                <a16:creationId xmlns:a16="http://schemas.microsoft.com/office/drawing/2014/main" id="{E11A76E2-4E58-BFBB-81C5-8E7A9C61186D}"/>
              </a:ext>
            </a:extLst>
          </p:cNvPr>
          <p:cNvSpPr txBox="1">
            <a:spLocks/>
          </p:cNvSpPr>
          <p:nvPr/>
        </p:nvSpPr>
        <p:spPr>
          <a:xfrm>
            <a:off x="648721" y="32948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US" sz="3600" dirty="0">
                <a:solidFill>
                  <a:srgbClr val="5BE0F1"/>
                </a:solidFill>
                <a:latin typeface="Epilogue" panose="020B0604020202020204" charset="0"/>
                <a:ea typeface="Calibri" panose="020F0502020204030204" pitchFamily="34" charset="0"/>
                <a:cs typeface="Calibri" panose="020F0502020204030204" pitchFamily="34" charset="0"/>
              </a:rPr>
              <a:t>The Nature of AI</a:t>
            </a:r>
            <a:endParaRPr lang="en-GB" sz="3200" dirty="0">
              <a:solidFill>
                <a:srgbClr val="5BE0F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79798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22348-FE77-833D-5438-29572794D7EF}"/>
            </a:ext>
          </a:extLst>
        </p:cNvPr>
        <p:cNvGrpSpPr/>
        <p:nvPr/>
      </p:nvGrpSpPr>
      <p:grpSpPr>
        <a:xfrm>
          <a:off x="0" y="0"/>
          <a:ext cx="0" cy="0"/>
          <a:chOff x="0" y="0"/>
          <a:chExt cx="0" cy="0"/>
        </a:xfrm>
      </p:grpSpPr>
      <p:sp>
        <p:nvSpPr>
          <p:cNvPr id="2" name="Shape 1">
            <a:extLst>
              <a:ext uri="{FF2B5EF4-FFF2-40B4-BE49-F238E27FC236}">
                <a16:creationId xmlns:a16="http://schemas.microsoft.com/office/drawing/2014/main" id="{9F1D9B0F-C731-D292-A77B-28B2CAEC1B7C}"/>
              </a:ext>
            </a:extLst>
          </p:cNvPr>
          <p:cNvSpPr/>
          <p:nvPr/>
        </p:nvSpPr>
        <p:spPr>
          <a:xfrm>
            <a:off x="1360209" y="1043911"/>
            <a:ext cx="9471582" cy="1528754"/>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5" name="TextBox 4">
            <a:extLst>
              <a:ext uri="{FF2B5EF4-FFF2-40B4-BE49-F238E27FC236}">
                <a16:creationId xmlns:a16="http://schemas.microsoft.com/office/drawing/2014/main" id="{A524BE18-49FB-1E84-332E-62F2B44C00C5}"/>
              </a:ext>
            </a:extLst>
          </p:cNvPr>
          <p:cNvSpPr txBox="1"/>
          <p:nvPr/>
        </p:nvSpPr>
        <p:spPr>
          <a:xfrm>
            <a:off x="1678064" y="1139043"/>
            <a:ext cx="9153727" cy="1200329"/>
          </a:xfrm>
          <a:prstGeom prst="rect">
            <a:avLst/>
          </a:prstGeom>
          <a:noFill/>
        </p:spPr>
        <p:txBody>
          <a:bodyPr wrap="square">
            <a:spAutoFit/>
          </a:bodyPr>
          <a:lstStyle/>
          <a:p>
            <a:pPr marL="800100" lvl="1" indent="-342900">
              <a:buFont typeface="Arial" panose="020B0604020202020204" pitchFamily="34" charset="0"/>
              <a:buChar char="•"/>
            </a:pPr>
            <a:r>
              <a:rPr lang="en-GB" sz="2400" dirty="0">
                <a:solidFill>
                  <a:srgbClr val="F0F0F0"/>
                </a:solidFill>
                <a:latin typeface="Calibri"/>
              </a:rPr>
              <a:t>Research and write a PhD thesis</a:t>
            </a:r>
          </a:p>
          <a:p>
            <a:pPr marL="800100" lvl="1" indent="-342900">
              <a:buFont typeface="Arial" panose="020B0604020202020204" pitchFamily="34" charset="0"/>
              <a:buChar char="•"/>
            </a:pPr>
            <a:r>
              <a:rPr lang="en-GB" sz="2400" dirty="0">
                <a:solidFill>
                  <a:srgbClr val="F0F0F0"/>
                </a:solidFill>
                <a:latin typeface="Calibri"/>
              </a:rPr>
              <a:t>Code an entire website or application</a:t>
            </a:r>
          </a:p>
          <a:p>
            <a:pPr marL="800100" lvl="1" indent="-342900">
              <a:buFont typeface="Arial" panose="020B0604020202020204" pitchFamily="34" charset="0"/>
              <a:buChar char="•"/>
            </a:pPr>
            <a:r>
              <a:rPr lang="en-GB" sz="2400" dirty="0">
                <a:solidFill>
                  <a:srgbClr val="F0F0F0"/>
                </a:solidFill>
                <a:latin typeface="Calibri"/>
              </a:rPr>
              <a:t>Act as autonomous agents</a:t>
            </a:r>
            <a:endParaRPr lang="en-GB" sz="2800" dirty="0">
              <a:solidFill>
                <a:srgbClr val="F0F0F0"/>
              </a:solidFill>
              <a:latin typeface="Calibri"/>
            </a:endParaRPr>
          </a:p>
        </p:txBody>
      </p:sp>
      <p:sp>
        <p:nvSpPr>
          <p:cNvPr id="8" name="Shape 1">
            <a:extLst>
              <a:ext uri="{FF2B5EF4-FFF2-40B4-BE49-F238E27FC236}">
                <a16:creationId xmlns:a16="http://schemas.microsoft.com/office/drawing/2014/main" id="{79C88F13-7F92-61A3-89B7-BFE5106BECEB}"/>
              </a:ext>
            </a:extLst>
          </p:cNvPr>
          <p:cNvSpPr/>
          <p:nvPr/>
        </p:nvSpPr>
        <p:spPr>
          <a:xfrm>
            <a:off x="154259" y="3627212"/>
            <a:ext cx="5548963" cy="2270405"/>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9" name="Text 8">
            <a:extLst>
              <a:ext uri="{FF2B5EF4-FFF2-40B4-BE49-F238E27FC236}">
                <a16:creationId xmlns:a16="http://schemas.microsoft.com/office/drawing/2014/main" id="{F69EB6F8-8209-0B7B-D4BB-C1D997A37901}"/>
              </a:ext>
            </a:extLst>
          </p:cNvPr>
          <p:cNvSpPr/>
          <p:nvPr/>
        </p:nvSpPr>
        <p:spPr>
          <a:xfrm>
            <a:off x="300868" y="3705224"/>
            <a:ext cx="5408754" cy="1675848"/>
          </a:xfrm>
          <a:prstGeom prst="rect">
            <a:avLst/>
          </a:prstGeom>
          <a:noFill/>
          <a:ln/>
        </p:spPr>
        <p:txBody>
          <a:bodyPr wrap="square" lIns="0" tIns="0" rIns="0" bIns="0" rtlCol="0" anchor="t"/>
          <a:lstStyle/>
          <a:p>
            <a:pPr>
              <a:lnSpc>
                <a:spcPts val="2650"/>
              </a:lnSpc>
              <a:buSzPct val="100000"/>
            </a:pPr>
            <a:r>
              <a:rPr lang="en-US" sz="2800" dirty="0">
                <a:solidFill>
                  <a:srgbClr val="EBECEF"/>
                </a:solidFill>
                <a:latin typeface="Calibri" panose="020F0502020204030204" pitchFamily="34" charset="0"/>
                <a:ea typeface="Calibri" panose="020F0502020204030204" pitchFamily="34" charset="0"/>
                <a:cs typeface="Calibri" panose="020F0502020204030204" pitchFamily="34" charset="0"/>
              </a:rPr>
              <a:t>Human intelligence</a:t>
            </a:r>
          </a:p>
          <a:p>
            <a:pPr marL="800100" lvl="1" indent="-342900">
              <a:lnSpc>
                <a:spcPts val="2650"/>
              </a:lnSpc>
              <a:buSzPct val="100000"/>
              <a:buFont typeface="Arial" panose="020B0604020202020204" pitchFamily="34" charset="0"/>
              <a:buChar char="•"/>
            </a:pPr>
            <a:r>
              <a:rPr lang="en-US" sz="2400" dirty="0">
                <a:solidFill>
                  <a:srgbClr val="EBECEF"/>
                </a:solidFill>
                <a:latin typeface="Calibri" panose="020F0502020204030204" pitchFamily="34" charset="0"/>
                <a:ea typeface="Calibri" panose="020F0502020204030204" pitchFamily="34" charset="0"/>
                <a:cs typeface="Calibri" panose="020F0502020204030204" pitchFamily="34" charset="0"/>
              </a:rPr>
              <a:t>Constrained by our embodiment</a:t>
            </a:r>
          </a:p>
          <a:p>
            <a:pPr marL="800100" lvl="1" indent="-342900">
              <a:lnSpc>
                <a:spcPts val="2650"/>
              </a:lnSpc>
              <a:buSzPct val="100000"/>
              <a:buFont typeface="Arial" panose="020B0604020202020204" pitchFamily="34" charset="0"/>
              <a:buChar char="•"/>
            </a:pPr>
            <a:r>
              <a:rPr lang="en-US" sz="2400" dirty="0">
                <a:solidFill>
                  <a:srgbClr val="EBECEF"/>
                </a:solidFill>
                <a:latin typeface="Calibri" panose="020F0502020204030204" pitchFamily="34" charset="0"/>
                <a:ea typeface="Calibri" panose="020F0502020204030204" pitchFamily="34" charset="0"/>
                <a:cs typeface="Calibri" panose="020F0502020204030204" pitchFamily="34" charset="0"/>
              </a:rPr>
              <a:t>Limited and unreliable memory</a:t>
            </a:r>
          </a:p>
          <a:p>
            <a:pPr marL="800100" lvl="1" indent="-342900">
              <a:lnSpc>
                <a:spcPts val="2650"/>
              </a:lnSpc>
              <a:buSzPct val="100000"/>
              <a:buFont typeface="Arial" panose="020B0604020202020204" pitchFamily="34" charset="0"/>
              <a:buChar char="•"/>
            </a:pPr>
            <a:endParaRPr lang="en-US" sz="2400" dirty="0">
              <a:solidFill>
                <a:srgbClr val="EBECEF"/>
              </a:solidFill>
              <a:latin typeface="Calibri" panose="020F0502020204030204" pitchFamily="34" charset="0"/>
              <a:ea typeface="Calibri" panose="020F0502020204030204" pitchFamily="34" charset="0"/>
              <a:cs typeface="Calibri" panose="020F0502020204030204" pitchFamily="34" charset="0"/>
            </a:endParaRPr>
          </a:p>
          <a:p>
            <a:pPr>
              <a:lnSpc>
                <a:spcPts val="2650"/>
              </a:lnSpc>
              <a:buSzPct val="100000"/>
            </a:pPr>
            <a:r>
              <a:rPr lang="en-US" sz="2800" dirty="0">
                <a:solidFill>
                  <a:srgbClr val="EBECEF"/>
                </a:solidFill>
                <a:latin typeface="Calibri" panose="020F0502020204030204" pitchFamily="34" charset="0"/>
                <a:ea typeface="Calibri" panose="020F0502020204030204" pitchFamily="34" charset="0"/>
                <a:cs typeface="Calibri" panose="020F0502020204030204" pitchFamily="34" charset="0"/>
              </a:rPr>
              <a:t>Machine intelligence</a:t>
            </a:r>
          </a:p>
          <a:p>
            <a:pPr marL="800100" lvl="1" indent="-342900">
              <a:lnSpc>
                <a:spcPts val="2650"/>
              </a:lnSpc>
              <a:buSzPct val="100000"/>
              <a:buFont typeface="Arial" panose="020B0604020202020204" pitchFamily="34" charset="0"/>
              <a:buChar char="•"/>
            </a:pPr>
            <a:r>
              <a:rPr lang="en-US" sz="2400" dirty="0">
                <a:solidFill>
                  <a:srgbClr val="EBECEF"/>
                </a:solidFill>
                <a:latin typeface="Calibri" panose="020F0502020204030204" pitchFamily="34" charset="0"/>
                <a:ea typeface="Calibri" panose="020F0502020204030204" pitchFamily="34" charset="0"/>
                <a:cs typeface="Calibri" panose="020F0502020204030204" pitchFamily="34" charset="0"/>
              </a:rPr>
              <a:t>Unlimited bandwidth, storage, speed</a:t>
            </a:r>
          </a:p>
          <a:p>
            <a:pPr marL="342900" indent="-342900">
              <a:lnSpc>
                <a:spcPts val="2650"/>
              </a:lnSpc>
              <a:buSzPct val="100000"/>
              <a:buChar char="•"/>
            </a:pPr>
            <a:endParaRPr lang="en-US" sz="2200" dirty="0">
              <a:solidFill>
                <a:srgbClr val="EBECEF"/>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descr="A blue butterfly on a leaf&#10;&#10;AI-generated content may be incorrect.">
            <a:extLst>
              <a:ext uri="{FF2B5EF4-FFF2-40B4-BE49-F238E27FC236}">
                <a16:creationId xmlns:a16="http://schemas.microsoft.com/office/drawing/2014/main" id="{A23DB67B-AF6D-3864-9BB6-4E2B030CF5F3}"/>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32000" contrast="-18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rcRect l="393" t="18438" r="1052" b="4452"/>
          <a:stretch>
            <a:fillRect/>
          </a:stretch>
        </p:blipFill>
        <p:spPr>
          <a:xfrm>
            <a:off x="5849831" y="3077121"/>
            <a:ext cx="6198092" cy="3637086"/>
          </a:xfrm>
          <a:prstGeom prst="rect">
            <a:avLst/>
          </a:prstGeom>
          <a:ln w="19050">
            <a:solidFill>
              <a:schemeClr val="tx1">
                <a:lumMod val="75000"/>
              </a:schemeClr>
            </a:solidFill>
          </a:ln>
        </p:spPr>
      </p:pic>
      <p:sp>
        <p:nvSpPr>
          <p:cNvPr id="11" name="Title 3">
            <a:extLst>
              <a:ext uri="{FF2B5EF4-FFF2-40B4-BE49-F238E27FC236}">
                <a16:creationId xmlns:a16="http://schemas.microsoft.com/office/drawing/2014/main" id="{C4B0ED0C-8E1F-6666-C411-3BEED48E70D0}"/>
              </a:ext>
            </a:extLst>
          </p:cNvPr>
          <p:cNvSpPr txBox="1">
            <a:spLocks/>
          </p:cNvSpPr>
          <p:nvPr/>
        </p:nvSpPr>
        <p:spPr>
          <a:xfrm>
            <a:off x="6113221" y="3264307"/>
            <a:ext cx="5781694" cy="1829717"/>
          </a:xfrm>
          <a:prstGeom prst="rect">
            <a:avLst/>
          </a:prstGeom>
        </p:spPr>
        <p:txBody>
          <a:bodyPr>
            <a:no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pPr marL="0" indent="0">
              <a:buFont typeface="Arial" pitchFamily="34" charset="0"/>
              <a:buNone/>
            </a:pP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“Like the butterfly’s wings, our intelligence can be unwieldy, but like those wings it is also beautiful…. The…. human is defined by vulnerabilities, not capabilities”</a:t>
            </a:r>
          </a:p>
        </p:txBody>
      </p:sp>
      <p:sp>
        <p:nvSpPr>
          <p:cNvPr id="12" name="Text Placeholder 4">
            <a:extLst>
              <a:ext uri="{FF2B5EF4-FFF2-40B4-BE49-F238E27FC236}">
                <a16:creationId xmlns:a16="http://schemas.microsoft.com/office/drawing/2014/main" id="{592ECD4B-B43A-B865-9654-F6E92DDC926B}"/>
              </a:ext>
            </a:extLst>
          </p:cNvPr>
          <p:cNvSpPr txBox="1">
            <a:spLocks/>
          </p:cNvSpPr>
          <p:nvPr/>
        </p:nvSpPr>
        <p:spPr>
          <a:xfrm>
            <a:off x="6951680" y="6431937"/>
            <a:ext cx="7049194" cy="426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pPr marL="0" indent="0">
              <a:buNone/>
            </a:pPr>
            <a:r>
              <a:rPr lang="en-GB" sz="1400"/>
              <a:t>Prof. Neil Lawrence (2024) </a:t>
            </a:r>
            <a:r>
              <a:rPr lang="en-GB" sz="1400" i="1"/>
              <a:t>The Atomic Human</a:t>
            </a:r>
            <a:r>
              <a:rPr lang="en-GB" sz="1400"/>
              <a:t>. London: Allen Lane</a:t>
            </a:r>
          </a:p>
        </p:txBody>
      </p:sp>
      <p:sp>
        <p:nvSpPr>
          <p:cNvPr id="13" name="Title 1">
            <a:extLst>
              <a:ext uri="{FF2B5EF4-FFF2-40B4-BE49-F238E27FC236}">
                <a16:creationId xmlns:a16="http://schemas.microsoft.com/office/drawing/2014/main" id="{1979226A-9967-EEDF-A7B5-04340D2A708F}"/>
              </a:ext>
            </a:extLst>
          </p:cNvPr>
          <p:cNvSpPr txBox="1">
            <a:spLocks/>
          </p:cNvSpPr>
          <p:nvPr/>
        </p:nvSpPr>
        <p:spPr>
          <a:xfrm>
            <a:off x="648721" y="32948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US" sz="3600" dirty="0">
                <a:solidFill>
                  <a:srgbClr val="5BE0F1"/>
                </a:solidFill>
                <a:latin typeface="Epilogue" panose="020B0604020202020204" charset="0"/>
                <a:ea typeface="Calibri" panose="020F0502020204030204" pitchFamily="34" charset="0"/>
                <a:cs typeface="Calibri" panose="020F0502020204030204" pitchFamily="34" charset="0"/>
              </a:rPr>
              <a:t>“Superhuman” AI</a:t>
            </a:r>
            <a:endParaRPr lang="en-GB" sz="3200" dirty="0">
              <a:solidFill>
                <a:srgbClr val="5BE0F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57340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280D6-D630-11C7-9BFE-3BA6A90A806D}"/>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87C769E-347E-4FB5-AF0B-D517DBB33726}"/>
              </a:ext>
            </a:extLst>
          </p:cNvPr>
          <p:cNvSpPr>
            <a:spLocks noGrp="1"/>
          </p:cNvSpPr>
          <p:nvPr>
            <p:ph idx="1"/>
          </p:nvPr>
        </p:nvSpPr>
        <p:spPr>
          <a:xfrm>
            <a:off x="976652" y="1354345"/>
            <a:ext cx="8496944" cy="2425888"/>
          </a:xfrm>
        </p:spPr>
        <p:txBody>
          <a:bodyPr>
            <a:normAutofit lnSpcReduction="10000"/>
          </a:bodyPr>
          <a:lstStyle/>
          <a:p>
            <a:pPr marL="0" indent="0">
              <a:lnSpc>
                <a:spcPct val="100000"/>
              </a:lnSpc>
              <a:buNone/>
            </a:pPr>
            <a:r>
              <a:rPr lang="en-GB" sz="2400" i="1">
                <a:latin typeface="Calibri" panose="020F0502020204030204" pitchFamily="34" charset="0"/>
                <a:ea typeface="Calibri" panose="020F0502020204030204" pitchFamily="34" charset="0"/>
                <a:cs typeface="Calibri" panose="020F0502020204030204" pitchFamily="34" charset="0"/>
              </a:rPr>
              <a:t>“The astonishing hypothesis is that ‘You’ – your joys and your sorrows, your memories and your ambitions, your sense of personal identity and free will, are in fact no more than the behaviour of a vast assembly of nerve cells and their associated molecules.” </a:t>
            </a:r>
          </a:p>
          <a:p>
            <a:pPr marL="0" indent="0">
              <a:buNone/>
            </a:pPr>
            <a:r>
              <a:rPr lang="en-GB" sz="1900" i="1">
                <a:latin typeface="Calibri" panose="020F0502020204030204" pitchFamily="34" charset="0"/>
                <a:ea typeface="Calibri" panose="020F0502020204030204" pitchFamily="34" charset="0"/>
                <a:cs typeface="Calibri" panose="020F0502020204030204" pitchFamily="34" charset="0"/>
              </a:rPr>
              <a:t>			</a:t>
            </a:r>
            <a:r>
              <a:rPr lang="en-GB" sz="2200" i="1">
                <a:latin typeface="Calibri" panose="020F0502020204030204" pitchFamily="34" charset="0"/>
                <a:ea typeface="Calibri" panose="020F0502020204030204" pitchFamily="34" charset="0"/>
                <a:cs typeface="Calibri" panose="020F0502020204030204" pitchFamily="34" charset="0"/>
              </a:rPr>
              <a:t>Francis Crick, the Astonishing Hypothesis, 1994</a:t>
            </a:r>
          </a:p>
          <a:p>
            <a:pPr marL="0" indent="0">
              <a:buNone/>
            </a:pPr>
            <a:endParaRPr lang="en-GB" sz="240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2100" i="1"/>
          </a:p>
        </p:txBody>
      </p:sp>
      <p:pic>
        <p:nvPicPr>
          <p:cNvPr id="3" name="Picture 2">
            <a:extLst>
              <a:ext uri="{FF2B5EF4-FFF2-40B4-BE49-F238E27FC236}">
                <a16:creationId xmlns:a16="http://schemas.microsoft.com/office/drawing/2014/main" id="{377A609A-57BC-8F2C-34BB-210677EED9A1}"/>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917897" y="1425360"/>
            <a:ext cx="1549072" cy="2216364"/>
          </a:xfrm>
          <a:prstGeom prst="rect">
            <a:avLst/>
          </a:prstGeom>
        </p:spPr>
      </p:pic>
      <p:sp>
        <p:nvSpPr>
          <p:cNvPr id="4" name="TextBox 3">
            <a:extLst>
              <a:ext uri="{FF2B5EF4-FFF2-40B4-BE49-F238E27FC236}">
                <a16:creationId xmlns:a16="http://schemas.microsoft.com/office/drawing/2014/main" id="{D2B56A77-C2BD-54AF-F9A3-7A9561829831}"/>
              </a:ext>
            </a:extLst>
          </p:cNvPr>
          <p:cNvSpPr txBox="1"/>
          <p:nvPr/>
        </p:nvSpPr>
        <p:spPr>
          <a:xfrm>
            <a:off x="10129275" y="3475894"/>
            <a:ext cx="1859955" cy="153888"/>
          </a:xfrm>
          <a:prstGeom prst="rect">
            <a:avLst/>
          </a:prstGeom>
          <a:noFill/>
        </p:spPr>
        <p:txBody>
          <a:bodyPr wrap="square" rtlCol="0">
            <a:spAutoFit/>
          </a:bodyPr>
          <a:lstStyle/>
          <a:p>
            <a:r>
              <a:rPr lang="en-GB" sz="400">
                <a:hlinkClick r:id="rId4" tooltip="https://ast.wikipedia.org/wiki/Francis_Crick"/>
              </a:rPr>
              <a:t>This Photo</a:t>
            </a:r>
            <a:r>
              <a:rPr lang="en-GB" sz="400"/>
              <a:t> by Unknown Author is licensed under </a:t>
            </a:r>
            <a:r>
              <a:rPr lang="en-GB" sz="400">
                <a:hlinkClick r:id="rId5" tooltip="https://creativecommons.org/licenses/by-sa/3.0/"/>
              </a:rPr>
              <a:t>CC BY-SA</a:t>
            </a:r>
            <a:endParaRPr lang="en-GB" sz="400"/>
          </a:p>
        </p:txBody>
      </p:sp>
      <p:pic>
        <p:nvPicPr>
          <p:cNvPr id="8" name="Picture 7">
            <a:extLst>
              <a:ext uri="{FF2B5EF4-FFF2-40B4-BE49-F238E27FC236}">
                <a16:creationId xmlns:a16="http://schemas.microsoft.com/office/drawing/2014/main" id="{CE18E08B-E6EF-BADA-CD15-87FA7BC279C8}"/>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272496" y="4135327"/>
            <a:ext cx="2580035" cy="1727590"/>
          </a:xfrm>
          <a:prstGeom prst="rect">
            <a:avLst/>
          </a:prstGeom>
        </p:spPr>
      </p:pic>
      <p:sp>
        <p:nvSpPr>
          <p:cNvPr id="9" name="TextBox 8">
            <a:extLst>
              <a:ext uri="{FF2B5EF4-FFF2-40B4-BE49-F238E27FC236}">
                <a16:creationId xmlns:a16="http://schemas.microsoft.com/office/drawing/2014/main" id="{2371570C-E2E8-E502-B373-09D6CC3A4A0E}"/>
              </a:ext>
            </a:extLst>
          </p:cNvPr>
          <p:cNvSpPr txBox="1"/>
          <p:nvPr/>
        </p:nvSpPr>
        <p:spPr>
          <a:xfrm>
            <a:off x="1340364" y="5709029"/>
            <a:ext cx="1512167" cy="153888"/>
          </a:xfrm>
          <a:prstGeom prst="rect">
            <a:avLst/>
          </a:prstGeom>
          <a:noFill/>
        </p:spPr>
        <p:txBody>
          <a:bodyPr wrap="square" rtlCol="0">
            <a:spAutoFit/>
          </a:bodyPr>
          <a:lstStyle/>
          <a:p>
            <a:r>
              <a:rPr lang="en-GB" sz="400">
                <a:hlinkClick r:id="rId7" tooltip="https://www.flickr.com/photos/68857989@N02/6262275690"/>
              </a:rPr>
              <a:t>This Photo</a:t>
            </a:r>
            <a:r>
              <a:rPr lang="en-GB" sz="400"/>
              <a:t> by Unknown Author is licensed under </a:t>
            </a:r>
            <a:r>
              <a:rPr lang="en-GB" sz="400">
                <a:hlinkClick r:id="rId8" tooltip="https://creativecommons.org/licenses/by-nc-sa/3.0/"/>
              </a:rPr>
              <a:t>CC BY-SA-NC</a:t>
            </a:r>
            <a:endParaRPr lang="en-GB" sz="400"/>
          </a:p>
        </p:txBody>
      </p:sp>
      <p:sp>
        <p:nvSpPr>
          <p:cNvPr id="10" name="Content Placeholder 4">
            <a:extLst>
              <a:ext uri="{FF2B5EF4-FFF2-40B4-BE49-F238E27FC236}">
                <a16:creationId xmlns:a16="http://schemas.microsoft.com/office/drawing/2014/main" id="{25E42434-5827-E48E-07C6-71C34131FFD5}"/>
              </a:ext>
            </a:extLst>
          </p:cNvPr>
          <p:cNvSpPr txBox="1">
            <a:spLocks/>
          </p:cNvSpPr>
          <p:nvPr/>
        </p:nvSpPr>
        <p:spPr>
          <a:xfrm>
            <a:off x="3296832" y="3780232"/>
            <a:ext cx="8496944" cy="30777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pPr marL="0" indent="0">
              <a:buFont typeface="Arial" pitchFamily="34" charset="0"/>
              <a:buNone/>
            </a:pPr>
            <a:endParaRPr lang="en-GB" sz="2400"/>
          </a:p>
          <a:p>
            <a:pPr marL="0" indent="0">
              <a:buNone/>
            </a:pPr>
            <a:r>
              <a:rPr lang="en-GB" sz="2400" i="1">
                <a:latin typeface="Calibri" panose="020F0502020204030204" pitchFamily="34" charset="0"/>
                <a:ea typeface="Calibri" panose="020F0502020204030204" pitchFamily="34" charset="0"/>
                <a:cs typeface="Calibri" panose="020F0502020204030204" pitchFamily="34" charset="0"/>
              </a:rPr>
              <a:t>“The conventional wisdom among AI researchers is that intelligence is ultimately about information and computation..... This means that there’s no fundamental reason why machines can’t one day be as intelligent as us”</a:t>
            </a:r>
          </a:p>
          <a:p>
            <a:pPr marL="0" indent="0">
              <a:buNone/>
            </a:pPr>
            <a:r>
              <a:rPr lang="en-GB" sz="2200" i="1">
                <a:latin typeface="Calibri" panose="020F0502020204030204" pitchFamily="34" charset="0"/>
                <a:ea typeface="Calibri" panose="020F0502020204030204" pitchFamily="34" charset="0"/>
                <a:cs typeface="Calibri" panose="020F0502020204030204" pitchFamily="34" charset="0"/>
              </a:rPr>
              <a:t>				</a:t>
            </a:r>
            <a:r>
              <a:rPr lang="en-GB" i="1">
                <a:latin typeface="Calibri" panose="020F0502020204030204" pitchFamily="34" charset="0"/>
                <a:ea typeface="Calibri" panose="020F0502020204030204" pitchFamily="34" charset="0"/>
                <a:cs typeface="Calibri" panose="020F0502020204030204" pitchFamily="34" charset="0"/>
              </a:rPr>
              <a:t>Max </a:t>
            </a:r>
            <a:r>
              <a:rPr lang="en-GB" i="1" err="1">
                <a:latin typeface="Calibri" panose="020F0502020204030204" pitchFamily="34" charset="0"/>
                <a:ea typeface="Calibri" panose="020F0502020204030204" pitchFamily="34" charset="0"/>
                <a:cs typeface="Calibri" panose="020F0502020204030204" pitchFamily="34" charset="0"/>
              </a:rPr>
              <a:t>Tegmark</a:t>
            </a:r>
            <a:r>
              <a:rPr lang="en-GB" i="1">
                <a:latin typeface="Calibri" panose="020F0502020204030204" pitchFamily="34" charset="0"/>
                <a:ea typeface="Calibri" panose="020F0502020204030204" pitchFamily="34" charset="0"/>
                <a:cs typeface="Calibri" panose="020F0502020204030204" pitchFamily="34" charset="0"/>
              </a:rPr>
              <a:t>, LIFE 3.0, 2017</a:t>
            </a:r>
            <a:endParaRPr lang="en-GB" sz="1900" i="1">
              <a:latin typeface="Calibri" panose="020F0502020204030204" pitchFamily="34" charset="0"/>
              <a:ea typeface="Calibri" panose="020F0502020204030204" pitchFamily="34" charset="0"/>
              <a:cs typeface="Calibri" panose="020F0502020204030204" pitchFamily="34" charset="0"/>
            </a:endParaRPr>
          </a:p>
          <a:p>
            <a:pPr marL="0" indent="0">
              <a:buFont typeface="Arial" pitchFamily="34" charset="0"/>
              <a:buNone/>
            </a:pPr>
            <a:endParaRPr lang="en-GB" sz="2100" i="1"/>
          </a:p>
        </p:txBody>
      </p:sp>
    </p:spTree>
    <p:extLst>
      <p:ext uri="{BB962C8B-B14F-4D97-AF65-F5344CB8AC3E}">
        <p14:creationId xmlns:p14="http://schemas.microsoft.com/office/powerpoint/2010/main" val="183413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CE7287-3ECB-13AB-8302-3894752E6F7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43815" y="1645991"/>
            <a:ext cx="5176241" cy="3452512"/>
          </a:xfrm>
          <a:prstGeom prst="rect">
            <a:avLst/>
          </a:prstGeom>
        </p:spPr>
      </p:pic>
      <p:sp>
        <p:nvSpPr>
          <p:cNvPr id="4" name="TextBox 3">
            <a:extLst>
              <a:ext uri="{FF2B5EF4-FFF2-40B4-BE49-F238E27FC236}">
                <a16:creationId xmlns:a16="http://schemas.microsoft.com/office/drawing/2014/main" id="{74399932-37D9-1477-8585-3732E88591AF}"/>
              </a:ext>
            </a:extLst>
          </p:cNvPr>
          <p:cNvSpPr txBox="1"/>
          <p:nvPr/>
        </p:nvSpPr>
        <p:spPr>
          <a:xfrm>
            <a:off x="843815" y="5098503"/>
            <a:ext cx="9753600" cy="200055"/>
          </a:xfrm>
          <a:prstGeom prst="rect">
            <a:avLst/>
          </a:prstGeom>
          <a:noFill/>
        </p:spPr>
        <p:txBody>
          <a:bodyPr wrap="square" rtlCol="0">
            <a:spAutoFit/>
          </a:bodyPr>
          <a:lstStyle/>
          <a:p>
            <a:r>
              <a:rPr lang="en-GB" sz="700">
                <a:solidFill>
                  <a:srgbClr val="616161"/>
                </a:solidFill>
                <a:hlinkClick r:id="rId4" tooltip="https://www.flickr.com/photos/libdems/3940859791">
                  <a:extLst>
                    <a:ext uri="{A12FA001-AC4F-418D-AE19-62706E023703}">
                      <ahyp:hlinkClr xmlns:ahyp="http://schemas.microsoft.com/office/drawing/2018/hyperlinkcolor" val="tx"/>
                    </a:ext>
                  </a:extLst>
                </a:hlinkClick>
              </a:rPr>
              <a:t>This Photo</a:t>
            </a:r>
            <a:r>
              <a:rPr lang="en-GB" sz="700">
                <a:solidFill>
                  <a:srgbClr val="616161"/>
                </a:solidFill>
              </a:rPr>
              <a:t> by Unknown Author is licensed under </a:t>
            </a:r>
            <a:r>
              <a:rPr lang="en-GB" sz="700">
                <a:solidFill>
                  <a:srgbClr val="616161"/>
                </a:solidFill>
                <a:hlinkClick r:id="rId5" tooltip="https://creativecommons.org/licenses/by-nd/3.0/">
                  <a:extLst>
                    <a:ext uri="{A12FA001-AC4F-418D-AE19-62706E023703}">
                      <ahyp:hlinkClr xmlns:ahyp="http://schemas.microsoft.com/office/drawing/2018/hyperlinkcolor" val="tx"/>
                    </a:ext>
                  </a:extLst>
                </a:hlinkClick>
              </a:rPr>
              <a:t>CC BY-ND</a:t>
            </a:r>
            <a:endParaRPr lang="en-GB" sz="700">
              <a:solidFill>
                <a:srgbClr val="616161"/>
              </a:solidFill>
            </a:endParaRPr>
          </a:p>
        </p:txBody>
      </p:sp>
      <p:sp>
        <p:nvSpPr>
          <p:cNvPr id="5" name="Content Placeholder 4">
            <a:extLst>
              <a:ext uri="{FF2B5EF4-FFF2-40B4-BE49-F238E27FC236}">
                <a16:creationId xmlns:a16="http://schemas.microsoft.com/office/drawing/2014/main" id="{82596B6E-D312-FD1A-AC10-CB7B325C6420}"/>
              </a:ext>
            </a:extLst>
          </p:cNvPr>
          <p:cNvSpPr txBox="1">
            <a:spLocks/>
          </p:cNvSpPr>
          <p:nvPr/>
        </p:nvSpPr>
        <p:spPr>
          <a:xfrm>
            <a:off x="6848475" y="2273863"/>
            <a:ext cx="4751833" cy="2924667"/>
          </a:xfrm>
          <a:prstGeom prst="rect">
            <a:avLst/>
          </a:prstGeom>
        </p:spPr>
        <p:txBody>
          <a:bodyPr>
            <a:norm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pPr marL="0" indent="0">
              <a:lnSpc>
                <a:spcPct val="100000"/>
              </a:lnSpc>
              <a:buNone/>
            </a:pPr>
            <a:r>
              <a:rPr lang="en-GB" sz="2400" i="1">
                <a:latin typeface="Calibri" panose="020F0502020204030204" pitchFamily="34" charset="0"/>
                <a:ea typeface="Calibri" panose="020F0502020204030204" pitchFamily="34" charset="0"/>
                <a:cs typeface="Calibri" panose="020F0502020204030204" pitchFamily="34" charset="0"/>
              </a:rPr>
              <a:t>“so subtle, so sensitive, so intelligent that I was moved to expostulate: ‘You may not know you are conscious, but you really…. are’” </a:t>
            </a:r>
          </a:p>
          <a:p>
            <a:pPr marL="0" indent="0">
              <a:buFont typeface="Arial" pitchFamily="34" charset="0"/>
              <a:buNone/>
            </a:pPr>
            <a:r>
              <a:rPr lang="en-GB" sz="1800" i="1">
                <a:latin typeface="Calibri" panose="020F0502020204030204" pitchFamily="34" charset="0"/>
                <a:ea typeface="Calibri" panose="020F0502020204030204" pitchFamily="34" charset="0"/>
                <a:cs typeface="Calibri" panose="020F0502020204030204" pitchFamily="34" charset="0"/>
              </a:rPr>
              <a:t>Richard Dawkins, The Guardian, May 2026</a:t>
            </a:r>
            <a:endParaRPr lang="en-GB" sz="2400">
              <a:latin typeface="Calibri" panose="020F0502020204030204" pitchFamily="34" charset="0"/>
              <a:ea typeface="Calibri" panose="020F0502020204030204" pitchFamily="34" charset="0"/>
              <a:cs typeface="Calibri" panose="020F0502020204030204" pitchFamily="34" charset="0"/>
            </a:endParaRPr>
          </a:p>
          <a:p>
            <a:pPr marL="0" indent="0">
              <a:buFont typeface="Arial" pitchFamily="34" charset="0"/>
              <a:buNone/>
            </a:pPr>
            <a:endParaRPr lang="en-GB" sz="2100" i="1"/>
          </a:p>
        </p:txBody>
      </p:sp>
      <p:sp>
        <p:nvSpPr>
          <p:cNvPr id="6" name="Title 1">
            <a:extLst>
              <a:ext uri="{FF2B5EF4-FFF2-40B4-BE49-F238E27FC236}">
                <a16:creationId xmlns:a16="http://schemas.microsoft.com/office/drawing/2014/main" id="{19BD035D-F454-39AB-EE02-AD1579312625}"/>
              </a:ext>
            </a:extLst>
          </p:cNvPr>
          <p:cNvSpPr txBox="1">
            <a:spLocks/>
          </p:cNvSpPr>
          <p:nvPr/>
        </p:nvSpPr>
        <p:spPr>
          <a:xfrm>
            <a:off x="466165" y="504265"/>
            <a:ext cx="10378619" cy="56477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GB" sz="3600">
                <a:solidFill>
                  <a:srgbClr val="5BE0F1"/>
                </a:solidFill>
                <a:latin typeface="Epilogue" panose="020B0604020202020204"/>
                <a:cs typeface="Sora Medium" panose="020B0604020202020204" charset="0"/>
              </a:rPr>
              <a:t>The Claude Delusion ?</a:t>
            </a:r>
          </a:p>
        </p:txBody>
      </p:sp>
    </p:spTree>
    <p:extLst>
      <p:ext uri="{BB962C8B-B14F-4D97-AF65-F5344CB8AC3E}">
        <p14:creationId xmlns:p14="http://schemas.microsoft.com/office/powerpoint/2010/main" val="2375266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5AC54-CD49-1F36-0EB4-9292C49449AA}"/>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A15DF1E-9434-1669-9395-5B1E37017B7E}"/>
              </a:ext>
            </a:extLst>
          </p:cNvPr>
          <p:cNvSpPr txBox="1"/>
          <p:nvPr/>
        </p:nvSpPr>
        <p:spPr>
          <a:xfrm>
            <a:off x="1294274" y="1692822"/>
            <a:ext cx="4910035" cy="1200329"/>
          </a:xfrm>
          <a:prstGeom prst="rect">
            <a:avLst/>
          </a:prstGeom>
          <a:noFill/>
        </p:spPr>
        <p:txBody>
          <a:bodyPr wrap="square">
            <a:spAutoFit/>
          </a:bodyPr>
          <a:lstStyle/>
          <a:p>
            <a:r>
              <a:rPr lang="en-GB" sz="2400">
                <a:latin typeface="Calibri" panose="020F0502020204030204" pitchFamily="34" charset="0"/>
                <a:ea typeface="Calibri" panose="020F0502020204030204" pitchFamily="34" charset="0"/>
                <a:cs typeface="Calibri" panose="020F0502020204030204" pitchFamily="34" charset="0"/>
              </a:rPr>
              <a:t>“A detailed description of Anthropic’s intentions for Claude’s values and </a:t>
            </a:r>
            <a:r>
              <a:rPr lang="en-GB" sz="2400" err="1">
                <a:latin typeface="Calibri" panose="020F0502020204030204" pitchFamily="34" charset="0"/>
                <a:ea typeface="Calibri" panose="020F0502020204030204" pitchFamily="34" charset="0"/>
                <a:cs typeface="Calibri" panose="020F0502020204030204" pitchFamily="34" charset="0"/>
              </a:rPr>
              <a:t>behaviors</a:t>
            </a:r>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8" name="Shape 1">
            <a:extLst>
              <a:ext uri="{FF2B5EF4-FFF2-40B4-BE49-F238E27FC236}">
                <a16:creationId xmlns:a16="http://schemas.microsoft.com/office/drawing/2014/main" id="{A76407A3-FEF7-4372-591A-395CA5CA6D2C}"/>
              </a:ext>
            </a:extLst>
          </p:cNvPr>
          <p:cNvSpPr/>
          <p:nvPr/>
        </p:nvSpPr>
        <p:spPr>
          <a:xfrm>
            <a:off x="1620857" y="3964850"/>
            <a:ext cx="9559828" cy="2187011"/>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9" name="TextBox 8">
            <a:extLst>
              <a:ext uri="{FF2B5EF4-FFF2-40B4-BE49-F238E27FC236}">
                <a16:creationId xmlns:a16="http://schemas.microsoft.com/office/drawing/2014/main" id="{DAE04ED7-682A-ACEF-59C3-71ADB25DDDB8}"/>
              </a:ext>
            </a:extLst>
          </p:cNvPr>
          <p:cNvSpPr txBox="1"/>
          <p:nvPr/>
        </p:nvSpPr>
        <p:spPr>
          <a:xfrm>
            <a:off x="1889222" y="4115001"/>
            <a:ext cx="9559828" cy="2308324"/>
          </a:xfrm>
          <a:prstGeom prst="rect">
            <a:avLst/>
          </a:prstGeom>
          <a:noFill/>
        </p:spPr>
        <p:txBody>
          <a:bodyPr wrap="square">
            <a:spAutoFit/>
          </a:bodyPr>
          <a:lstStyle/>
          <a:p>
            <a:pPr marL="342900" indent="-342900">
              <a:buFont typeface="Arial" panose="020B0604020202020204" pitchFamily="34" charset="0"/>
              <a:buChar char="•"/>
            </a:pPr>
            <a:r>
              <a:rPr lang="en-GB" sz="2400"/>
              <a:t>“The document is written with Claude as its primary audience”</a:t>
            </a:r>
          </a:p>
          <a:p>
            <a:pPr marL="342900" indent="-342900">
              <a:buFont typeface="Arial" panose="020B0604020202020204" pitchFamily="34" charset="0"/>
              <a:buChar char="•"/>
            </a:pPr>
            <a:r>
              <a:rPr lang="en-GB" sz="2400"/>
              <a:t>“We want Claude to be able to use its judgment once armed with a good understanding of the relevant considerations”</a:t>
            </a:r>
          </a:p>
          <a:p>
            <a:pPr marL="342900" indent="-342900">
              <a:buFont typeface="Arial" panose="020B0604020202020204" pitchFamily="34" charset="0"/>
              <a:buChar char="•"/>
            </a:pPr>
            <a:r>
              <a:rPr lang="en-GB" sz="2400"/>
              <a:t>“Claude’s moral status is deeply uncertain”</a:t>
            </a:r>
          </a:p>
          <a:p>
            <a:pPr marL="342900" indent="-342900">
              <a:buFont typeface="Arial" panose="020B0604020202020204" pitchFamily="34" charset="0"/>
              <a:buChar char="•"/>
            </a:pPr>
            <a:r>
              <a:rPr lang="en-GB" sz="2400"/>
              <a:t>“Claude may have some functional version of emotions or feelings”</a:t>
            </a:r>
          </a:p>
          <a:p>
            <a:pPr marL="342900" indent="-342900">
              <a:buFont typeface="Arial" panose="020B0604020202020204" pitchFamily="34" charset="0"/>
              <a:buChar char="•"/>
            </a:pPr>
            <a:endParaRPr lang="en-GB" sz="2400">
              <a:solidFill>
                <a:srgbClr val="F0F0F0"/>
              </a:solidFill>
              <a:latin typeface="Calibri"/>
            </a:endParaRPr>
          </a:p>
        </p:txBody>
      </p:sp>
      <p:sp>
        <p:nvSpPr>
          <p:cNvPr id="2" name="Title 1">
            <a:extLst>
              <a:ext uri="{FF2B5EF4-FFF2-40B4-BE49-F238E27FC236}">
                <a16:creationId xmlns:a16="http://schemas.microsoft.com/office/drawing/2014/main" id="{BA6BE0D6-A89E-97DA-CE2B-6E9624CB01B5}"/>
              </a:ext>
            </a:extLst>
          </p:cNvPr>
          <p:cNvSpPr txBox="1">
            <a:spLocks/>
          </p:cNvSpPr>
          <p:nvPr/>
        </p:nvSpPr>
        <p:spPr>
          <a:xfrm>
            <a:off x="648721" y="32948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GB" sz="3600">
                <a:solidFill>
                  <a:srgbClr val="5BE0F1"/>
                </a:solidFill>
                <a:latin typeface="Epilogue" panose="020B0604020202020204"/>
                <a:ea typeface="Calibri" panose="020F0502020204030204" pitchFamily="34" charset="0"/>
                <a:cs typeface="Calibri" panose="020F0502020204030204" pitchFamily="34" charset="0"/>
              </a:rPr>
              <a:t>Claude’s Constitution</a:t>
            </a:r>
            <a:endParaRPr lang="en-GB" sz="3200">
              <a:solidFill>
                <a:srgbClr val="5BE0F1"/>
              </a:solidFill>
              <a:latin typeface="Epilogue" panose="020B0604020202020204"/>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28608580-155B-DB70-B689-43E9A9554E02}"/>
              </a:ext>
            </a:extLst>
          </p:cNvPr>
          <p:cNvPicPr>
            <a:picLocks noChangeAspect="1"/>
          </p:cNvPicPr>
          <p:nvPr/>
        </p:nvPicPr>
        <p:blipFill>
          <a:blip r:embed="rId3"/>
          <a:srcRect l="17500" r="14578" b="6323"/>
          <a:stretch>
            <a:fillRect/>
          </a:stretch>
        </p:blipFill>
        <p:spPr>
          <a:xfrm>
            <a:off x="6872187" y="177882"/>
            <a:ext cx="5319813" cy="3118835"/>
          </a:xfrm>
          <a:prstGeom prst="rect">
            <a:avLst/>
          </a:prstGeom>
        </p:spPr>
      </p:pic>
    </p:spTree>
    <p:extLst>
      <p:ext uri="{BB962C8B-B14F-4D97-AF65-F5344CB8AC3E}">
        <p14:creationId xmlns:p14="http://schemas.microsoft.com/office/powerpoint/2010/main" val="35253553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
            <a:extLst>
              <a:ext uri="{FF2B5EF4-FFF2-40B4-BE49-F238E27FC236}">
                <a16:creationId xmlns:a16="http://schemas.microsoft.com/office/drawing/2014/main" id="{5A8D6F36-B79F-C78F-D1ED-BD3627DBA400}"/>
              </a:ext>
            </a:extLst>
          </p:cNvPr>
          <p:cNvSpPr/>
          <p:nvPr/>
        </p:nvSpPr>
        <p:spPr>
          <a:xfrm>
            <a:off x="1224468" y="1294116"/>
            <a:ext cx="7278264" cy="1587563"/>
          </a:xfrm>
          <a:prstGeom prst="roundRect">
            <a:avLst>
              <a:gd name="adj" fmla="val 3660"/>
            </a:avLst>
          </a:prstGeom>
          <a:solidFill>
            <a:srgbClr val="0F1806"/>
          </a:solidFill>
          <a:ln w="22860">
            <a:solidFill>
              <a:schemeClr val="accent1">
                <a:lumMod val="75000"/>
              </a:schemeClr>
            </a:solidFill>
            <a:prstDash val="solid"/>
          </a:ln>
        </p:spPr>
        <p:txBody>
          <a:bodyPr/>
          <a:lstStyle/>
          <a:p>
            <a:endParaRPr lang="en-GB"/>
          </a:p>
        </p:txBody>
      </p:sp>
      <p:sp>
        <p:nvSpPr>
          <p:cNvPr id="6" name="Title 3">
            <a:extLst>
              <a:ext uri="{FF2B5EF4-FFF2-40B4-BE49-F238E27FC236}">
                <a16:creationId xmlns:a16="http://schemas.microsoft.com/office/drawing/2014/main" id="{E2E67E3C-F102-8AAF-4523-E0F5F93BE0A2}"/>
              </a:ext>
            </a:extLst>
          </p:cNvPr>
          <p:cNvSpPr>
            <a:spLocks noGrp="1"/>
          </p:cNvSpPr>
          <p:nvPr>
            <p:ph idx="1"/>
          </p:nvPr>
        </p:nvSpPr>
        <p:spPr>
          <a:xfrm>
            <a:off x="1368140" y="1409707"/>
            <a:ext cx="6990919" cy="1657407"/>
          </a:xfrm>
        </p:spPr>
        <p:txBody>
          <a:bodyPr>
            <a:noAutofit/>
          </a:bodyPr>
          <a:lstStyle/>
          <a:p>
            <a:pPr marL="0" indent="0">
              <a:buNone/>
            </a:pPr>
            <a:r>
              <a:rPr lang="en-GB" sz="2800">
                <a:latin typeface="Calibri" panose="020F0502020204030204" pitchFamily="34" charset="0"/>
                <a:ea typeface="Calibri" panose="020F0502020204030204" pitchFamily="34" charset="0"/>
                <a:cs typeface="Calibri" panose="020F0502020204030204" pitchFamily="34" charset="0"/>
              </a:rPr>
              <a:t>“So God created humankind in his own image, in the image of God he created them, male and female he created them”</a:t>
            </a:r>
          </a:p>
        </p:txBody>
      </p:sp>
      <p:sp>
        <p:nvSpPr>
          <p:cNvPr id="7" name="Text Placeholder 4">
            <a:extLst>
              <a:ext uri="{FF2B5EF4-FFF2-40B4-BE49-F238E27FC236}">
                <a16:creationId xmlns:a16="http://schemas.microsoft.com/office/drawing/2014/main" id="{AC16FA8D-4475-CF32-3440-EBAF08A434EF}"/>
              </a:ext>
            </a:extLst>
          </p:cNvPr>
          <p:cNvSpPr txBox="1">
            <a:spLocks/>
          </p:cNvSpPr>
          <p:nvPr/>
        </p:nvSpPr>
        <p:spPr>
          <a:xfrm>
            <a:off x="5895092" y="2455616"/>
            <a:ext cx="4028960" cy="426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pPr marL="0" indent="0">
              <a:buNone/>
            </a:pPr>
            <a:r>
              <a:rPr lang="en-GB">
                <a:latin typeface="Sora Medium" panose="020B0604020202020204" charset="0"/>
                <a:cs typeface="Sora Medium" panose="020B0604020202020204" charset="0"/>
              </a:rPr>
              <a:t>Genesis 1:27 (NRSV)</a:t>
            </a:r>
          </a:p>
        </p:txBody>
      </p:sp>
      <p:pic>
        <p:nvPicPr>
          <p:cNvPr id="11" name="Picture 10">
            <a:extLst>
              <a:ext uri="{FF2B5EF4-FFF2-40B4-BE49-F238E27FC236}">
                <a16:creationId xmlns:a16="http://schemas.microsoft.com/office/drawing/2014/main" id="{D40C499A-CA48-7161-4368-AD88D8339EF5}"/>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296912" y="2641051"/>
            <a:ext cx="4895088" cy="4298692"/>
          </a:xfrm>
          <a:prstGeom prst="rect">
            <a:avLst/>
          </a:prstGeom>
          <a:effectLst>
            <a:softEdge rad="635000"/>
          </a:effectLst>
        </p:spPr>
      </p:pic>
      <p:sp>
        <p:nvSpPr>
          <p:cNvPr id="14" name="TextBox 13">
            <a:extLst>
              <a:ext uri="{FF2B5EF4-FFF2-40B4-BE49-F238E27FC236}">
                <a16:creationId xmlns:a16="http://schemas.microsoft.com/office/drawing/2014/main" id="{9B8D385E-298D-0D0D-A08B-A5FD96B74AA4}"/>
              </a:ext>
            </a:extLst>
          </p:cNvPr>
          <p:cNvSpPr txBox="1"/>
          <p:nvPr/>
        </p:nvSpPr>
        <p:spPr>
          <a:xfrm>
            <a:off x="10521444" y="6704112"/>
            <a:ext cx="1572747" cy="153888"/>
          </a:xfrm>
          <a:prstGeom prst="rect">
            <a:avLst/>
          </a:prstGeom>
          <a:noFill/>
        </p:spPr>
        <p:txBody>
          <a:bodyPr wrap="square" rtlCol="0">
            <a:spAutoFit/>
          </a:bodyPr>
          <a:lstStyle/>
          <a:p>
            <a:r>
              <a:rPr lang="en-GB" sz="400">
                <a:solidFill>
                  <a:schemeClr val="tx2">
                    <a:lumMod val="50000"/>
                  </a:schemeClr>
                </a:solidFill>
                <a:hlinkClick r:id="rId4" tooltip="https://news.schoolsdo.org/2014/04/on-finding-a-harmonious-coexistence-of-science-and-faith/">
                  <a:extLst>
                    <a:ext uri="{A12FA001-AC4F-418D-AE19-62706E023703}">
                      <ahyp:hlinkClr xmlns:ahyp="http://schemas.microsoft.com/office/drawing/2018/hyperlinkcolor" val="tx"/>
                    </a:ext>
                  </a:extLst>
                </a:hlinkClick>
              </a:rPr>
              <a:t>This Photo</a:t>
            </a:r>
            <a:r>
              <a:rPr lang="en-GB" sz="400">
                <a:solidFill>
                  <a:schemeClr val="tx2">
                    <a:lumMod val="50000"/>
                  </a:schemeClr>
                </a:solidFill>
              </a:rPr>
              <a:t> by Unknown Author is licensed under </a:t>
            </a:r>
            <a:r>
              <a:rPr lang="en-GB" sz="400">
                <a:solidFill>
                  <a:schemeClr val="tx2">
                    <a:lumMod val="50000"/>
                  </a:schemeClr>
                </a:solidFill>
                <a:hlinkClick r:id="rId5" tooltip="https://creativecommons.org/licenses/by-nc-nd/3.0/">
                  <a:extLst>
                    <a:ext uri="{A12FA001-AC4F-418D-AE19-62706E023703}">
                      <ahyp:hlinkClr xmlns:ahyp="http://schemas.microsoft.com/office/drawing/2018/hyperlinkcolor" val="tx"/>
                    </a:ext>
                  </a:extLst>
                </a:hlinkClick>
              </a:rPr>
              <a:t>CC BY-NC-ND</a:t>
            </a:r>
            <a:endParaRPr lang="en-GB" sz="400">
              <a:solidFill>
                <a:schemeClr val="tx2">
                  <a:lumMod val="50000"/>
                </a:schemeClr>
              </a:solidFill>
            </a:endParaRPr>
          </a:p>
        </p:txBody>
      </p:sp>
      <p:sp>
        <p:nvSpPr>
          <p:cNvPr id="4" name="Title 1">
            <a:extLst>
              <a:ext uri="{FF2B5EF4-FFF2-40B4-BE49-F238E27FC236}">
                <a16:creationId xmlns:a16="http://schemas.microsoft.com/office/drawing/2014/main" id="{06B9AF69-E8C2-93E1-A77C-4B1B77B77D4C}"/>
              </a:ext>
            </a:extLst>
          </p:cNvPr>
          <p:cNvSpPr txBox="1">
            <a:spLocks/>
          </p:cNvSpPr>
          <p:nvPr/>
        </p:nvSpPr>
        <p:spPr>
          <a:xfrm>
            <a:off x="648721" y="32948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GB" sz="3600">
                <a:solidFill>
                  <a:srgbClr val="5BE0F1"/>
                </a:solidFill>
                <a:latin typeface="Epilogue" panose="020B0604020202020204"/>
                <a:ea typeface="Calibri" panose="020F0502020204030204" pitchFamily="34" charset="0"/>
                <a:cs typeface="Calibri" panose="020F0502020204030204" pitchFamily="34" charset="0"/>
              </a:rPr>
              <a:t>Human Distinctiveness</a:t>
            </a:r>
            <a:endParaRPr lang="en-GB" sz="3200">
              <a:solidFill>
                <a:srgbClr val="5BE0F1"/>
              </a:solidFill>
              <a:latin typeface="Epilogue" panose="020B0604020202020204"/>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550996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1179612" y="2215126"/>
            <a:ext cx="2730798" cy="295275"/>
          </a:xfrm>
          <a:prstGeom prst="rect">
            <a:avLst/>
          </a:prstGeom>
          <a:noFill/>
          <a:ln/>
        </p:spPr>
        <p:txBody>
          <a:bodyPr wrap="none" lIns="0" tIns="0" rIns="0" bIns="0" rtlCol="0" anchor="t"/>
          <a:lstStyle/>
          <a:p>
            <a:pPr algn="r">
              <a:lnSpc>
                <a:spcPts val="2292"/>
              </a:lnSpc>
            </a:pPr>
            <a:r>
              <a:rPr lang="en-US" sz="2800">
                <a:solidFill>
                  <a:srgbClr val="97B8FF"/>
                </a:solidFill>
                <a:latin typeface="Calibri" panose="020F0502020204030204" pitchFamily="34" charset="0"/>
                <a:ea typeface="Calibri" panose="020F0502020204030204" pitchFamily="34" charset="0"/>
                <a:cs typeface="Calibri" panose="020F0502020204030204" pitchFamily="34" charset="0"/>
              </a:rPr>
              <a:t>Embodied Intelligence</a:t>
            </a:r>
          </a:p>
        </p:txBody>
      </p:sp>
      <p:sp>
        <p:nvSpPr>
          <p:cNvPr id="4" name="Text 2"/>
          <p:cNvSpPr/>
          <p:nvPr/>
        </p:nvSpPr>
        <p:spPr>
          <a:xfrm>
            <a:off x="661492" y="2623808"/>
            <a:ext cx="3248918" cy="907257"/>
          </a:xfrm>
          <a:prstGeom prst="rect">
            <a:avLst/>
          </a:prstGeom>
          <a:noFill/>
          <a:ln/>
        </p:spPr>
        <p:txBody>
          <a:bodyPr wrap="square" lIns="0" tIns="0" rIns="0" bIns="0" rtlCol="0" anchor="t"/>
          <a:lstStyle/>
          <a:p>
            <a:pPr algn="r">
              <a:lnSpc>
                <a:spcPts val="2375"/>
              </a:lnSpc>
            </a:pPr>
            <a:r>
              <a:rPr lang="en-US" sz="2400">
                <a:solidFill>
                  <a:srgbClr val="E0D6DE"/>
                </a:solidFill>
                <a:latin typeface="Calibri" panose="020F0502020204030204" pitchFamily="34" charset="0"/>
                <a:ea typeface="Calibri" panose="020F0502020204030204" pitchFamily="34" charset="0"/>
                <a:cs typeface="Calibri" panose="020F0502020204030204" pitchFamily="34" charset="0"/>
              </a:rPr>
              <a:t>Our intelligence is intertwined with physical bodies, spirituality, emotions and sensations</a:t>
            </a:r>
            <a:r>
              <a:rPr lang="en-US">
                <a:solidFill>
                  <a:srgbClr val="E0D6DE"/>
                </a:solidFill>
                <a:latin typeface="Calibri" panose="020F0502020204030204" pitchFamily="34" charset="0"/>
                <a:ea typeface="Calibri" panose="020F0502020204030204" pitchFamily="34" charset="0"/>
                <a:cs typeface="Calibri" panose="020F0502020204030204" pitchFamily="34" charset="0"/>
              </a:rPr>
              <a:t>.</a:t>
            </a:r>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5" name="Image 0" descr="preencoded.png"/>
          <p:cNvPicPr>
            <a:picLocks noChangeAspect="1"/>
          </p:cNvPicPr>
          <p:nvPr/>
        </p:nvPicPr>
        <p:blipFill>
          <a:blip r:embed="rId3"/>
          <a:stretch>
            <a:fillRect/>
          </a:stretch>
        </p:blipFill>
        <p:spPr>
          <a:xfrm>
            <a:off x="4193878" y="2340448"/>
            <a:ext cx="3804146" cy="3804146"/>
          </a:xfrm>
          <a:prstGeom prst="rect">
            <a:avLst/>
          </a:prstGeom>
        </p:spPr>
      </p:pic>
      <p:sp>
        <p:nvSpPr>
          <p:cNvPr id="6" name="Text 3"/>
          <p:cNvSpPr/>
          <p:nvPr/>
        </p:nvSpPr>
        <p:spPr>
          <a:xfrm>
            <a:off x="5280323" y="2964137"/>
            <a:ext cx="99913" cy="377924"/>
          </a:xfrm>
          <a:prstGeom prst="rect">
            <a:avLst/>
          </a:prstGeom>
          <a:noFill/>
          <a:ln/>
        </p:spPr>
        <p:txBody>
          <a:bodyPr wrap="none" lIns="0" tIns="0" rIns="0" bIns="0" rtlCol="0" anchor="t"/>
          <a:lstStyle/>
          <a:p>
            <a:pPr>
              <a:lnSpc>
                <a:spcPts val="2958"/>
              </a:lnSpc>
            </a:pPr>
            <a:r>
              <a:rPr lang="en-US" sz="1833">
                <a:solidFill>
                  <a:srgbClr val="E0D6DE"/>
                </a:solidFill>
                <a:latin typeface="Sora Medium" pitchFamily="34" charset="0"/>
                <a:ea typeface="Sora Medium" pitchFamily="34" charset="-122"/>
                <a:cs typeface="Sora Medium" pitchFamily="34" charset="-120"/>
              </a:rPr>
              <a:t>1</a:t>
            </a:r>
            <a:endParaRPr lang="en-US" sz="1833"/>
          </a:p>
        </p:txBody>
      </p:sp>
      <p:sp>
        <p:nvSpPr>
          <p:cNvPr id="7" name="Text 4"/>
          <p:cNvSpPr/>
          <p:nvPr/>
        </p:nvSpPr>
        <p:spPr>
          <a:xfrm>
            <a:off x="8281492" y="2494351"/>
            <a:ext cx="2362696" cy="295275"/>
          </a:xfrm>
          <a:prstGeom prst="rect">
            <a:avLst/>
          </a:prstGeom>
          <a:noFill/>
          <a:ln/>
        </p:spPr>
        <p:txBody>
          <a:bodyPr wrap="none" lIns="0" tIns="0" rIns="0" bIns="0" rtlCol="0" anchor="t"/>
          <a:lstStyle/>
          <a:p>
            <a:pPr>
              <a:lnSpc>
                <a:spcPts val="2292"/>
              </a:lnSpc>
            </a:pPr>
            <a:r>
              <a:rPr lang="en-US" sz="2800">
                <a:solidFill>
                  <a:srgbClr val="97B8FF"/>
                </a:solidFill>
                <a:latin typeface="Calibri" panose="020F0502020204030204" pitchFamily="34" charset="0"/>
                <a:ea typeface="Calibri" panose="020F0502020204030204" pitchFamily="34" charset="0"/>
                <a:cs typeface="Calibri" panose="020F0502020204030204" pitchFamily="34" charset="0"/>
              </a:rPr>
              <a:t>Relationality</a:t>
            </a:r>
            <a:endParaRPr lang="en-US" sz="2400">
              <a:solidFill>
                <a:srgbClr val="97B8FF"/>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5"/>
          <p:cNvSpPr/>
          <p:nvPr/>
        </p:nvSpPr>
        <p:spPr>
          <a:xfrm>
            <a:off x="8281492" y="2903033"/>
            <a:ext cx="3249018" cy="907257"/>
          </a:xfrm>
          <a:prstGeom prst="rect">
            <a:avLst/>
          </a:prstGeom>
          <a:noFill/>
          <a:ln/>
        </p:spPr>
        <p:txBody>
          <a:bodyPr wrap="square" lIns="0" tIns="0" rIns="0" bIns="0" rtlCol="0" anchor="t"/>
          <a:lstStyle/>
          <a:p>
            <a:pPr>
              <a:lnSpc>
                <a:spcPts val="2375"/>
              </a:lnSpc>
            </a:pPr>
            <a:r>
              <a:rPr lang="en-US" sz="2400">
                <a:solidFill>
                  <a:srgbClr val="E0D6DE"/>
                </a:solidFill>
                <a:latin typeface="Calibri" panose="020F0502020204030204" pitchFamily="34" charset="0"/>
                <a:ea typeface="Calibri" panose="020F0502020204030204" pitchFamily="34" charset="0"/>
                <a:cs typeface="Calibri" panose="020F0502020204030204" pitchFamily="34" charset="0"/>
              </a:rPr>
              <a:t>Humans form complex relationships grounded in empathy and love.</a:t>
            </a:r>
            <a:endParaRPr lang="en-US" sz="2400">
              <a:latin typeface="Calibri" panose="020F0502020204030204" pitchFamily="34" charset="0"/>
              <a:ea typeface="Calibri" panose="020F0502020204030204" pitchFamily="34" charset="0"/>
              <a:cs typeface="Calibri" panose="020F0502020204030204" pitchFamily="34" charset="0"/>
            </a:endParaRPr>
          </a:p>
        </p:txBody>
      </p:sp>
      <p:pic>
        <p:nvPicPr>
          <p:cNvPr id="9" name="Image 1" descr="preencoded.png"/>
          <p:cNvPicPr>
            <a:picLocks noChangeAspect="1"/>
          </p:cNvPicPr>
          <p:nvPr/>
        </p:nvPicPr>
        <p:blipFill>
          <a:blip r:embed="rId4"/>
          <a:stretch>
            <a:fillRect/>
          </a:stretch>
        </p:blipFill>
        <p:spPr>
          <a:xfrm>
            <a:off x="4193878" y="2340448"/>
            <a:ext cx="3804146" cy="3804146"/>
          </a:xfrm>
          <a:prstGeom prst="rect">
            <a:avLst/>
          </a:prstGeom>
        </p:spPr>
      </p:pic>
      <p:sp>
        <p:nvSpPr>
          <p:cNvPr id="10" name="Text 6"/>
          <p:cNvSpPr/>
          <p:nvPr/>
        </p:nvSpPr>
        <p:spPr>
          <a:xfrm>
            <a:off x="7111603" y="3287888"/>
            <a:ext cx="147142" cy="377924"/>
          </a:xfrm>
          <a:prstGeom prst="rect">
            <a:avLst/>
          </a:prstGeom>
          <a:noFill/>
          <a:ln/>
        </p:spPr>
        <p:txBody>
          <a:bodyPr wrap="none" lIns="0" tIns="0" rIns="0" bIns="0" rtlCol="0" anchor="t"/>
          <a:lstStyle/>
          <a:p>
            <a:pPr>
              <a:lnSpc>
                <a:spcPts val="2958"/>
              </a:lnSpc>
            </a:pPr>
            <a:r>
              <a:rPr lang="en-US" sz="1833">
                <a:solidFill>
                  <a:srgbClr val="E0D6DE"/>
                </a:solidFill>
                <a:latin typeface="Sora Medium" pitchFamily="34" charset="0"/>
                <a:ea typeface="Sora Medium" pitchFamily="34" charset="-122"/>
                <a:cs typeface="Sora Medium" pitchFamily="34" charset="-120"/>
              </a:rPr>
              <a:t>2</a:t>
            </a:r>
            <a:endParaRPr lang="en-US" sz="1833"/>
          </a:p>
        </p:txBody>
      </p:sp>
      <p:sp>
        <p:nvSpPr>
          <p:cNvPr id="11" name="Text 7"/>
          <p:cNvSpPr/>
          <p:nvPr/>
        </p:nvSpPr>
        <p:spPr>
          <a:xfrm>
            <a:off x="8281492" y="4606405"/>
            <a:ext cx="2498428" cy="295275"/>
          </a:xfrm>
          <a:prstGeom prst="rect">
            <a:avLst/>
          </a:prstGeom>
          <a:noFill/>
          <a:ln/>
        </p:spPr>
        <p:txBody>
          <a:bodyPr wrap="none" lIns="0" tIns="0" rIns="0" bIns="0" rtlCol="0" anchor="t"/>
          <a:lstStyle/>
          <a:p>
            <a:pPr>
              <a:lnSpc>
                <a:spcPts val="2292"/>
              </a:lnSpc>
            </a:pPr>
            <a:r>
              <a:rPr lang="en-US" sz="2800">
                <a:solidFill>
                  <a:srgbClr val="97B8FF"/>
                </a:solidFill>
                <a:latin typeface="Calibri" panose="020F0502020204030204" pitchFamily="34" charset="0"/>
                <a:ea typeface="Calibri" panose="020F0502020204030204" pitchFamily="34" charset="0"/>
                <a:cs typeface="Calibri" panose="020F0502020204030204" pitchFamily="34" charset="0"/>
              </a:rPr>
              <a:t>Creativity &amp; Intuition</a:t>
            </a:r>
          </a:p>
        </p:txBody>
      </p:sp>
      <p:sp>
        <p:nvSpPr>
          <p:cNvPr id="12" name="Text 8"/>
          <p:cNvSpPr/>
          <p:nvPr/>
        </p:nvSpPr>
        <p:spPr>
          <a:xfrm>
            <a:off x="8281492" y="5015087"/>
            <a:ext cx="3249018" cy="907257"/>
          </a:xfrm>
          <a:prstGeom prst="rect">
            <a:avLst/>
          </a:prstGeom>
          <a:noFill/>
          <a:ln/>
        </p:spPr>
        <p:txBody>
          <a:bodyPr wrap="square" lIns="0" tIns="0" rIns="0" bIns="0" rtlCol="0" anchor="t"/>
          <a:lstStyle/>
          <a:p>
            <a:pPr>
              <a:lnSpc>
                <a:spcPts val="2375"/>
              </a:lnSpc>
            </a:pPr>
            <a:r>
              <a:rPr lang="en-US" sz="2400">
                <a:solidFill>
                  <a:srgbClr val="E0D6DE"/>
                </a:solidFill>
                <a:latin typeface="Calibri" panose="020F0502020204030204" pitchFamily="34" charset="0"/>
                <a:ea typeface="Calibri" panose="020F0502020204030204" pitchFamily="34" charset="0"/>
                <a:cs typeface="Calibri" panose="020F0502020204030204" pitchFamily="34" charset="0"/>
              </a:rPr>
              <a:t>Our creativity combines unconscious processes, emotions and experiential learning.</a:t>
            </a:r>
            <a:endParaRPr lang="en-US" sz="2400">
              <a:latin typeface="Calibri" panose="020F0502020204030204" pitchFamily="34" charset="0"/>
              <a:ea typeface="Calibri" panose="020F0502020204030204" pitchFamily="34" charset="0"/>
              <a:cs typeface="Calibri" panose="020F0502020204030204" pitchFamily="34" charset="0"/>
            </a:endParaRPr>
          </a:p>
        </p:txBody>
      </p:sp>
      <p:pic>
        <p:nvPicPr>
          <p:cNvPr id="13" name="Image 2" descr="preencoded.png"/>
          <p:cNvPicPr>
            <a:picLocks noChangeAspect="1"/>
          </p:cNvPicPr>
          <p:nvPr/>
        </p:nvPicPr>
        <p:blipFill>
          <a:blip r:embed="rId5"/>
          <a:stretch>
            <a:fillRect/>
          </a:stretch>
        </p:blipFill>
        <p:spPr>
          <a:xfrm>
            <a:off x="4193878" y="2340448"/>
            <a:ext cx="3804146" cy="3804146"/>
          </a:xfrm>
          <a:prstGeom prst="rect">
            <a:avLst/>
          </a:prstGeom>
        </p:spPr>
      </p:pic>
      <p:sp>
        <p:nvSpPr>
          <p:cNvPr id="14" name="Text 9"/>
          <p:cNvSpPr/>
          <p:nvPr/>
        </p:nvSpPr>
        <p:spPr>
          <a:xfrm>
            <a:off x="6788249" y="5142782"/>
            <a:ext cx="146447" cy="377924"/>
          </a:xfrm>
          <a:prstGeom prst="rect">
            <a:avLst/>
          </a:prstGeom>
          <a:noFill/>
          <a:ln/>
        </p:spPr>
        <p:txBody>
          <a:bodyPr wrap="none" lIns="0" tIns="0" rIns="0" bIns="0" rtlCol="0" anchor="t"/>
          <a:lstStyle/>
          <a:p>
            <a:pPr>
              <a:lnSpc>
                <a:spcPts val="2958"/>
              </a:lnSpc>
            </a:pPr>
            <a:r>
              <a:rPr lang="en-US" sz="1833">
                <a:solidFill>
                  <a:srgbClr val="E0D6DE"/>
                </a:solidFill>
                <a:latin typeface="Sora Medium" pitchFamily="34" charset="0"/>
                <a:ea typeface="Sora Medium" pitchFamily="34" charset="-122"/>
                <a:cs typeface="Sora Medium" pitchFamily="34" charset="-120"/>
              </a:rPr>
              <a:t>3</a:t>
            </a:r>
            <a:endParaRPr lang="en-US" sz="1833"/>
          </a:p>
        </p:txBody>
      </p:sp>
      <p:sp>
        <p:nvSpPr>
          <p:cNvPr id="15" name="Text 10"/>
          <p:cNvSpPr/>
          <p:nvPr/>
        </p:nvSpPr>
        <p:spPr>
          <a:xfrm>
            <a:off x="1547714" y="4606405"/>
            <a:ext cx="2362696" cy="295275"/>
          </a:xfrm>
          <a:prstGeom prst="rect">
            <a:avLst/>
          </a:prstGeom>
          <a:noFill/>
          <a:ln/>
        </p:spPr>
        <p:txBody>
          <a:bodyPr wrap="none" lIns="0" tIns="0" rIns="0" bIns="0" rtlCol="0" anchor="t"/>
          <a:lstStyle/>
          <a:p>
            <a:pPr algn="r">
              <a:lnSpc>
                <a:spcPts val="2292"/>
              </a:lnSpc>
            </a:pPr>
            <a:r>
              <a:rPr lang="en-US" sz="2800">
                <a:solidFill>
                  <a:srgbClr val="97B8FF"/>
                </a:solidFill>
                <a:latin typeface="Calibri" panose="020F0502020204030204" pitchFamily="34" charset="0"/>
                <a:ea typeface="Calibri" panose="020F0502020204030204" pitchFamily="34" charset="0"/>
                <a:cs typeface="Calibri" panose="020F0502020204030204" pitchFamily="34" charset="0"/>
              </a:rPr>
              <a:t>Ethics &amp; Morality</a:t>
            </a:r>
          </a:p>
        </p:txBody>
      </p:sp>
      <p:sp>
        <p:nvSpPr>
          <p:cNvPr id="16" name="Text 11"/>
          <p:cNvSpPr/>
          <p:nvPr/>
        </p:nvSpPr>
        <p:spPr>
          <a:xfrm>
            <a:off x="661492" y="5015087"/>
            <a:ext cx="3248918" cy="907257"/>
          </a:xfrm>
          <a:prstGeom prst="rect">
            <a:avLst/>
          </a:prstGeom>
          <a:noFill/>
          <a:ln/>
        </p:spPr>
        <p:txBody>
          <a:bodyPr wrap="square" lIns="0" tIns="0" rIns="0" bIns="0" rtlCol="0" anchor="t"/>
          <a:lstStyle/>
          <a:p>
            <a:pPr algn="r">
              <a:lnSpc>
                <a:spcPts val="2375"/>
              </a:lnSpc>
            </a:pPr>
            <a:r>
              <a:rPr lang="en-US" sz="2400">
                <a:solidFill>
                  <a:srgbClr val="E0D6DE"/>
                </a:solidFill>
                <a:latin typeface="Calibri" panose="020F0502020204030204" pitchFamily="34" charset="0"/>
                <a:ea typeface="Calibri" panose="020F0502020204030204" pitchFamily="34" charset="0"/>
                <a:cs typeface="Calibri" panose="020F0502020204030204" pitchFamily="34" charset="0"/>
              </a:rPr>
              <a:t>Humans reflect on ethical implications with intrinsic moral awareness.</a:t>
            </a:r>
            <a:endParaRPr lang="en-US" sz="2400">
              <a:latin typeface="Calibri" panose="020F0502020204030204" pitchFamily="34" charset="0"/>
              <a:ea typeface="Calibri" panose="020F0502020204030204" pitchFamily="34" charset="0"/>
              <a:cs typeface="Calibri" panose="020F0502020204030204" pitchFamily="34" charset="0"/>
            </a:endParaRPr>
          </a:p>
        </p:txBody>
      </p:sp>
      <p:pic>
        <p:nvPicPr>
          <p:cNvPr id="17" name="Image 3" descr="preencoded.png"/>
          <p:cNvPicPr>
            <a:picLocks noChangeAspect="1"/>
          </p:cNvPicPr>
          <p:nvPr/>
        </p:nvPicPr>
        <p:blipFill>
          <a:blip r:embed="rId6"/>
          <a:stretch>
            <a:fillRect/>
          </a:stretch>
        </p:blipFill>
        <p:spPr>
          <a:xfrm>
            <a:off x="4193878" y="2340448"/>
            <a:ext cx="3804146" cy="3804146"/>
          </a:xfrm>
          <a:prstGeom prst="rect">
            <a:avLst/>
          </a:prstGeom>
        </p:spPr>
      </p:pic>
      <p:sp>
        <p:nvSpPr>
          <p:cNvPr id="18" name="Text 12"/>
          <p:cNvSpPr/>
          <p:nvPr/>
        </p:nvSpPr>
        <p:spPr>
          <a:xfrm>
            <a:off x="4929584" y="4819031"/>
            <a:ext cx="153988" cy="377924"/>
          </a:xfrm>
          <a:prstGeom prst="rect">
            <a:avLst/>
          </a:prstGeom>
          <a:noFill/>
          <a:ln/>
        </p:spPr>
        <p:txBody>
          <a:bodyPr wrap="none" lIns="0" tIns="0" rIns="0" bIns="0" rtlCol="0" anchor="t"/>
          <a:lstStyle/>
          <a:p>
            <a:pPr>
              <a:lnSpc>
                <a:spcPts val="2958"/>
              </a:lnSpc>
            </a:pPr>
            <a:r>
              <a:rPr lang="en-US" sz="1833">
                <a:solidFill>
                  <a:srgbClr val="E0D6DE"/>
                </a:solidFill>
                <a:latin typeface="Sora Medium" pitchFamily="34" charset="0"/>
                <a:ea typeface="Sora Medium" pitchFamily="34" charset="-122"/>
                <a:cs typeface="Sora Medium" pitchFamily="34" charset="-120"/>
              </a:rPr>
              <a:t>4</a:t>
            </a:r>
            <a:endParaRPr lang="en-US" sz="1833"/>
          </a:p>
        </p:txBody>
      </p:sp>
      <p:sp>
        <p:nvSpPr>
          <p:cNvPr id="21" name="Text 1">
            <a:extLst>
              <a:ext uri="{FF2B5EF4-FFF2-40B4-BE49-F238E27FC236}">
                <a16:creationId xmlns:a16="http://schemas.microsoft.com/office/drawing/2014/main" id="{FCD8E128-8CC6-5180-35DC-64A53C7BA5D6}"/>
              </a:ext>
            </a:extLst>
          </p:cNvPr>
          <p:cNvSpPr/>
          <p:nvPr/>
        </p:nvSpPr>
        <p:spPr>
          <a:xfrm>
            <a:off x="336485" y="1452457"/>
            <a:ext cx="9887676" cy="350321"/>
          </a:xfrm>
          <a:prstGeom prst="rect">
            <a:avLst/>
          </a:prstGeom>
          <a:noFill/>
          <a:ln/>
        </p:spPr>
        <p:txBody>
          <a:bodyPr wrap="none" lIns="0" tIns="0" rIns="0" bIns="0" rtlCol="0" anchor="t"/>
          <a:lstStyle/>
          <a:p>
            <a:pPr>
              <a:lnSpc>
                <a:spcPts val="2292"/>
              </a:lnSpc>
            </a:pPr>
            <a:r>
              <a:rPr lang="en-US" sz="2400" dirty="0">
                <a:solidFill>
                  <a:srgbClr val="E0D6DE"/>
                </a:solidFill>
                <a:latin typeface="Calibri" panose="020F0502020204030204" pitchFamily="34" charset="0"/>
                <a:ea typeface="Calibri" panose="020F0502020204030204" pitchFamily="34" charset="0"/>
                <a:cs typeface="Calibri" panose="020F0502020204030204" pitchFamily="34" charset="0"/>
              </a:rPr>
              <a:t>A perspective on the Imago Dei from a Computer Scientist/Theologian: Prof Noreen Herzfeld</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22F5DAAE-C06F-CF3E-7199-D31955550A6C}"/>
              </a:ext>
            </a:extLst>
          </p:cNvPr>
          <p:cNvSpPr txBox="1">
            <a:spLocks/>
          </p:cNvSpPr>
          <p:nvPr/>
        </p:nvSpPr>
        <p:spPr>
          <a:xfrm>
            <a:off x="648721" y="32948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GB" sz="3600">
                <a:solidFill>
                  <a:srgbClr val="5BE0F1"/>
                </a:solidFill>
                <a:latin typeface="Epilogue" panose="020B0604020202020204"/>
                <a:ea typeface="Calibri" panose="020F0502020204030204" pitchFamily="34" charset="0"/>
                <a:cs typeface="Calibri" panose="020F0502020204030204" pitchFamily="34" charset="0"/>
              </a:rPr>
              <a:t>Differences between AI and Humans</a:t>
            </a:r>
            <a:endParaRPr lang="en-GB" sz="3200">
              <a:solidFill>
                <a:srgbClr val="5BE0F1"/>
              </a:solidFill>
              <a:latin typeface="Epilogue" panose="020B0604020202020204"/>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92764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5C78B-2E77-0B14-9F50-8F8D700D113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D3181FC-0E45-DB2E-B764-E45F6C09658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196254" y="1002250"/>
            <a:ext cx="4416659" cy="2612329"/>
          </a:xfrm>
          <a:prstGeom prst="rect">
            <a:avLst/>
          </a:prstGeom>
        </p:spPr>
      </p:pic>
      <p:sp>
        <p:nvSpPr>
          <p:cNvPr id="12" name="Shape 1">
            <a:extLst>
              <a:ext uri="{FF2B5EF4-FFF2-40B4-BE49-F238E27FC236}">
                <a16:creationId xmlns:a16="http://schemas.microsoft.com/office/drawing/2014/main" id="{FDD5DD84-0111-B716-8B94-82FA681A33A6}"/>
              </a:ext>
            </a:extLst>
          </p:cNvPr>
          <p:cNvSpPr/>
          <p:nvPr/>
        </p:nvSpPr>
        <p:spPr>
          <a:xfrm>
            <a:off x="3430023" y="3045282"/>
            <a:ext cx="5190789" cy="1158096"/>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8" name="Text 8">
            <a:extLst>
              <a:ext uri="{FF2B5EF4-FFF2-40B4-BE49-F238E27FC236}">
                <a16:creationId xmlns:a16="http://schemas.microsoft.com/office/drawing/2014/main" id="{13DE7D88-03FF-63AB-2619-7EA44CDF928B}"/>
              </a:ext>
            </a:extLst>
          </p:cNvPr>
          <p:cNvSpPr/>
          <p:nvPr/>
        </p:nvSpPr>
        <p:spPr>
          <a:xfrm>
            <a:off x="8830176" y="3809410"/>
            <a:ext cx="2610838" cy="525314"/>
          </a:xfrm>
          <a:prstGeom prst="rect">
            <a:avLst/>
          </a:prstGeom>
          <a:noFill/>
          <a:ln/>
        </p:spPr>
        <p:txBody>
          <a:bodyPr wrap="square" lIns="0" tIns="0" rIns="0" bIns="0" rtlCol="0" anchor="t"/>
          <a:lstStyle/>
          <a:p>
            <a:pPr lvl="1" algn="ctr">
              <a:lnSpc>
                <a:spcPts val="2650"/>
              </a:lnSpc>
              <a:buSzPct val="100000"/>
            </a:pPr>
            <a:r>
              <a:rPr lang="en-US" sz="2400" b="1">
                <a:solidFill>
                  <a:srgbClr val="EBECEF"/>
                </a:solidFill>
                <a:latin typeface="Calibri" panose="020F0502020204030204" pitchFamily="34" charset="0"/>
                <a:ea typeface="Calibri" panose="020F0502020204030204" pitchFamily="34" charset="0"/>
                <a:cs typeface="Calibri" panose="020F0502020204030204" pitchFamily="34" charset="0"/>
              </a:rPr>
              <a:t>Dario Amodei</a:t>
            </a:r>
          </a:p>
          <a:p>
            <a:pPr lvl="1" algn="ctr">
              <a:lnSpc>
                <a:spcPts val="2650"/>
              </a:lnSpc>
              <a:buSzPct val="100000"/>
            </a:pPr>
            <a:r>
              <a:rPr lang="en-US" sz="2400" b="1">
                <a:solidFill>
                  <a:srgbClr val="EBECEF"/>
                </a:solidFill>
                <a:latin typeface="Calibri" panose="020F0502020204030204" pitchFamily="34" charset="0"/>
                <a:ea typeface="Calibri" panose="020F0502020204030204" pitchFamily="34" charset="0"/>
                <a:cs typeface="Calibri" panose="020F0502020204030204" pitchFamily="34" charset="0"/>
              </a:rPr>
              <a:t>CEO Anthropic</a:t>
            </a:r>
            <a:endParaRPr lang="en-US" sz="2400">
              <a:solidFill>
                <a:srgbClr val="EBECEF"/>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Box 13">
            <a:extLst>
              <a:ext uri="{FF2B5EF4-FFF2-40B4-BE49-F238E27FC236}">
                <a16:creationId xmlns:a16="http://schemas.microsoft.com/office/drawing/2014/main" id="{C478037B-F08B-2C15-CE54-E641F06C6D04}"/>
              </a:ext>
            </a:extLst>
          </p:cNvPr>
          <p:cNvSpPr txBox="1"/>
          <p:nvPr/>
        </p:nvSpPr>
        <p:spPr>
          <a:xfrm>
            <a:off x="9020841" y="6499957"/>
            <a:ext cx="3171159"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900">
                <a:solidFill>
                  <a:schemeClr val="bg2"/>
                </a:solidFill>
                <a:hlinkClick r:id="rId5" tooltip="https://webyempleo.blogspot.com/">
                  <a:extLst>
                    <a:ext uri="{A12FA001-AC4F-418D-AE19-62706E023703}">
                      <ahyp:hlinkClr xmlns:ahyp="http://schemas.microsoft.com/office/drawing/2018/hyperlinkcolor" val="tx"/>
                    </a:ext>
                  </a:extLst>
                </a:hlinkClick>
              </a:rPr>
              <a:t>This Photo</a:t>
            </a:r>
            <a:r>
              <a:rPr lang="en-GB" sz="900">
                <a:solidFill>
                  <a:schemeClr val="bg2"/>
                </a:solidFill>
              </a:rPr>
              <a:t> by Unknown Author is licensed under </a:t>
            </a:r>
            <a:r>
              <a:rPr lang="en-GB" sz="900">
                <a:solidFill>
                  <a:schemeClr val="bg2"/>
                </a:solidFill>
                <a:hlinkClick r:id="rId6" tooltip="https://creativecommons.org/licenses/by/3.0/">
                  <a:extLst>
                    <a:ext uri="{A12FA001-AC4F-418D-AE19-62706E023703}">
                      <ahyp:hlinkClr xmlns:ahyp="http://schemas.microsoft.com/office/drawing/2018/hyperlinkcolor" val="tx"/>
                    </a:ext>
                  </a:extLst>
                </a:hlinkClick>
              </a:rPr>
              <a:t>CC BY</a:t>
            </a:r>
            <a:endParaRPr lang="en-GB" sz="900">
              <a:solidFill>
                <a:schemeClr val="bg2"/>
              </a:solidFill>
            </a:endParaRPr>
          </a:p>
        </p:txBody>
      </p:sp>
      <p:pic>
        <p:nvPicPr>
          <p:cNvPr id="11" name="Picture 4" descr="Just realized the Claude logo is Kurt Vonnegut's drawing of ...">
            <a:extLst>
              <a:ext uri="{FF2B5EF4-FFF2-40B4-BE49-F238E27FC236}">
                <a16:creationId xmlns:a16="http://schemas.microsoft.com/office/drawing/2014/main" id="{F1FC738D-3A82-71F8-CEDC-7637857ECF2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2951" y="2127675"/>
            <a:ext cx="177165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eist | Anthropic">
            <a:extLst>
              <a:ext uri="{FF2B5EF4-FFF2-40B4-BE49-F238E27FC236}">
                <a16:creationId xmlns:a16="http://schemas.microsoft.com/office/drawing/2014/main" id="{1DEDB4ED-07A1-D7D3-CC5D-EE79E4353F1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2095" t="23226" r="13936" b="21445"/>
          <a:stretch>
            <a:fillRect/>
          </a:stretch>
        </p:blipFill>
        <p:spPr bwMode="auto">
          <a:xfrm>
            <a:off x="841940" y="1010599"/>
            <a:ext cx="2113673" cy="885371"/>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4">
            <a:extLst>
              <a:ext uri="{FF2B5EF4-FFF2-40B4-BE49-F238E27FC236}">
                <a16:creationId xmlns:a16="http://schemas.microsoft.com/office/drawing/2014/main" id="{59687C5D-F844-12BE-E903-58749B6B2EF1}"/>
              </a:ext>
            </a:extLst>
          </p:cNvPr>
          <p:cNvSpPr>
            <a:spLocks noGrp="1"/>
          </p:cNvSpPr>
          <p:nvPr/>
        </p:nvSpPr>
        <p:spPr>
          <a:xfrm>
            <a:off x="3601035" y="3199020"/>
            <a:ext cx="4890494" cy="10043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pPr marL="0" indent="0">
              <a:buNone/>
            </a:pPr>
            <a:r>
              <a:rPr lang="en-GB" sz="2400">
                <a:latin typeface="Calibri" panose="020F0502020204030204" pitchFamily="34" charset="0"/>
                <a:ea typeface="Calibri" panose="020F0502020204030204" pitchFamily="34" charset="0"/>
                <a:cs typeface="Calibri" panose="020F0502020204030204" pitchFamily="34" charset="0"/>
              </a:rPr>
              <a:t>More than 80% of </a:t>
            </a:r>
            <a:r>
              <a:rPr lang="en-GB" sz="2400" err="1">
                <a:latin typeface="Calibri" panose="020F0502020204030204" pitchFamily="34" charset="0"/>
                <a:ea typeface="Calibri" panose="020F0502020204030204" pitchFamily="34" charset="0"/>
                <a:cs typeface="Calibri" panose="020F0502020204030204" pitchFamily="34" charset="0"/>
              </a:rPr>
              <a:t>Anthropic’s</a:t>
            </a:r>
            <a:r>
              <a:rPr lang="en-GB" sz="2400">
                <a:latin typeface="Calibri" panose="020F0502020204030204" pitchFamily="34" charset="0"/>
                <a:ea typeface="Calibri" panose="020F0502020204030204" pitchFamily="34" charset="0"/>
                <a:cs typeface="Calibri" panose="020F0502020204030204" pitchFamily="34" charset="0"/>
              </a:rPr>
              <a:t> code now written by AI</a:t>
            </a:r>
            <a:endParaRPr lang="en-GB" sz="2400" i="1">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2400" i="1">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2400" i="1">
              <a:latin typeface="Calibri" panose="020F0502020204030204" pitchFamily="34" charset="0"/>
              <a:ea typeface="Calibri" panose="020F0502020204030204" pitchFamily="34" charset="0"/>
              <a:cs typeface="Calibri" panose="020F0502020204030204" pitchFamily="34" charset="0"/>
            </a:endParaRPr>
          </a:p>
        </p:txBody>
      </p:sp>
      <p:sp>
        <p:nvSpPr>
          <p:cNvPr id="13" name="Shape 1">
            <a:extLst>
              <a:ext uri="{FF2B5EF4-FFF2-40B4-BE49-F238E27FC236}">
                <a16:creationId xmlns:a16="http://schemas.microsoft.com/office/drawing/2014/main" id="{998F2208-068B-38C9-F38D-2E27D196E5FD}"/>
              </a:ext>
            </a:extLst>
          </p:cNvPr>
          <p:cNvSpPr/>
          <p:nvPr/>
        </p:nvSpPr>
        <p:spPr>
          <a:xfrm>
            <a:off x="3430023" y="1074552"/>
            <a:ext cx="5190789" cy="1317831"/>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14" name="Content Placeholder 4">
            <a:extLst>
              <a:ext uri="{FF2B5EF4-FFF2-40B4-BE49-F238E27FC236}">
                <a16:creationId xmlns:a16="http://schemas.microsoft.com/office/drawing/2014/main" id="{5E329AD4-2839-4C85-A9AA-CD6D380172D6}"/>
              </a:ext>
            </a:extLst>
          </p:cNvPr>
          <p:cNvSpPr>
            <a:spLocks noGrp="1"/>
          </p:cNvSpPr>
          <p:nvPr/>
        </p:nvSpPr>
        <p:spPr>
          <a:xfrm>
            <a:off x="3598195" y="1177128"/>
            <a:ext cx="4893334" cy="12152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pPr marL="0" indent="0">
              <a:buNone/>
            </a:pPr>
            <a:r>
              <a:rPr lang="en-GB" sz="2400">
                <a:latin typeface="Calibri" panose="020F0502020204030204" pitchFamily="34" charset="0"/>
                <a:ea typeface="Calibri" panose="020F0502020204030204" pitchFamily="34" charset="0"/>
                <a:cs typeface="Calibri" panose="020F0502020204030204" pitchFamily="34" charset="0"/>
              </a:rPr>
              <a:t>“90% certain that </a:t>
            </a:r>
            <a:r>
              <a:rPr lang="en-GB" sz="2400">
                <a:latin typeface="Calibri" panose="020F0502020204030204" pitchFamily="34" charset="0"/>
                <a:cs typeface="Calibri" panose="020F0502020204030204" pitchFamily="34" charset="0"/>
              </a:rPr>
              <a:t>AI will reach the level of a country-full of geniuses in one data centre in a few years” </a:t>
            </a:r>
            <a:endParaRPr lang="en-GB" sz="2400" i="1">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2400" i="1">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2400" i="1">
              <a:latin typeface="Calibri" panose="020F0502020204030204" pitchFamily="34" charset="0"/>
              <a:ea typeface="Calibri" panose="020F0502020204030204" pitchFamily="34" charset="0"/>
              <a:cs typeface="Calibri" panose="020F0502020204030204" pitchFamily="34" charset="0"/>
            </a:endParaRPr>
          </a:p>
        </p:txBody>
      </p:sp>
      <p:sp>
        <p:nvSpPr>
          <p:cNvPr id="15" name="Shape 1">
            <a:extLst>
              <a:ext uri="{FF2B5EF4-FFF2-40B4-BE49-F238E27FC236}">
                <a16:creationId xmlns:a16="http://schemas.microsoft.com/office/drawing/2014/main" id="{2B09FED1-8A57-C6F4-9836-313764C15F9D}"/>
              </a:ext>
            </a:extLst>
          </p:cNvPr>
          <p:cNvSpPr/>
          <p:nvPr/>
        </p:nvSpPr>
        <p:spPr>
          <a:xfrm>
            <a:off x="3449467" y="4868892"/>
            <a:ext cx="5190789" cy="1158096"/>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16" name="Content Placeholder 4">
            <a:extLst>
              <a:ext uri="{FF2B5EF4-FFF2-40B4-BE49-F238E27FC236}">
                <a16:creationId xmlns:a16="http://schemas.microsoft.com/office/drawing/2014/main" id="{B11CBF9A-F069-1296-6892-DBB9AD3A2210}"/>
              </a:ext>
            </a:extLst>
          </p:cNvPr>
          <p:cNvSpPr>
            <a:spLocks noGrp="1"/>
          </p:cNvSpPr>
          <p:nvPr/>
        </p:nvSpPr>
        <p:spPr>
          <a:xfrm>
            <a:off x="3601035" y="5022631"/>
            <a:ext cx="4890494" cy="10043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pPr marL="0" indent="0">
              <a:buNone/>
            </a:pPr>
            <a:r>
              <a:rPr lang="en-GB" sz="2400" dirty="0">
                <a:latin typeface="Calibri" panose="020F0502020204030204" pitchFamily="34" charset="0"/>
                <a:ea typeface="Calibri" panose="020F0502020204030204" pitchFamily="34" charset="0"/>
                <a:cs typeface="Calibri" panose="020F0502020204030204" pitchFamily="34" charset="0"/>
              </a:rPr>
              <a:t>Warning of misaligned superhuman AI and bioterrorism </a:t>
            </a:r>
            <a:endParaRPr lang="en-GB" sz="2400" i="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2400" i="1"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2400"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50444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p:bldP spid="15" grpId="0" animBg="1"/>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069A2-24B6-0BFC-6567-56007A5B560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EA71148-C738-240C-B085-DE1011822A19}"/>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4952" t="7458" r="6627" b="12819"/>
          <a:stretch/>
        </p:blipFill>
        <p:spPr>
          <a:xfrm rot="16200000">
            <a:off x="-1520128" y="1520128"/>
            <a:ext cx="6855918" cy="3815662"/>
          </a:xfrm>
          <a:prstGeom prst="rect">
            <a:avLst/>
          </a:prstGeom>
        </p:spPr>
      </p:pic>
      <p:sp>
        <p:nvSpPr>
          <p:cNvPr id="3" name="TextBox 2">
            <a:extLst>
              <a:ext uri="{FF2B5EF4-FFF2-40B4-BE49-F238E27FC236}">
                <a16:creationId xmlns:a16="http://schemas.microsoft.com/office/drawing/2014/main" id="{DD3EF246-AFFC-F8C4-7BAE-53B8BBCEC53C}"/>
              </a:ext>
            </a:extLst>
          </p:cNvPr>
          <p:cNvSpPr txBox="1"/>
          <p:nvPr/>
        </p:nvSpPr>
        <p:spPr>
          <a:xfrm>
            <a:off x="1630077" y="6579961"/>
            <a:ext cx="2610838" cy="184666"/>
          </a:xfrm>
          <a:prstGeom prst="rect">
            <a:avLst/>
          </a:prstGeom>
          <a:noFill/>
        </p:spPr>
        <p:txBody>
          <a:bodyPr wrap="square" rtlCol="0">
            <a:spAutoFit/>
          </a:bodyPr>
          <a:lstStyle/>
          <a:p>
            <a:r>
              <a:rPr lang="en-GB" sz="600">
                <a:hlinkClick r:id="rId4" tooltip="https://webyempleo.blogspot.com/"/>
              </a:rPr>
              <a:t>This Photo</a:t>
            </a:r>
            <a:r>
              <a:rPr lang="en-GB" sz="600"/>
              <a:t> by Unknown Author is licensed under </a:t>
            </a:r>
            <a:r>
              <a:rPr lang="en-GB" sz="600">
                <a:hlinkClick r:id="rId5" tooltip="https://creativecommons.org/licenses/by/3.0/"/>
              </a:rPr>
              <a:t>CC BY</a:t>
            </a:r>
            <a:endParaRPr lang="en-GB" sz="600"/>
          </a:p>
        </p:txBody>
      </p:sp>
      <p:sp>
        <p:nvSpPr>
          <p:cNvPr id="4" name="Title 1">
            <a:extLst>
              <a:ext uri="{FF2B5EF4-FFF2-40B4-BE49-F238E27FC236}">
                <a16:creationId xmlns:a16="http://schemas.microsoft.com/office/drawing/2014/main" id="{534245A3-C0A9-35DF-2E6D-6ABB60935C56}"/>
              </a:ext>
            </a:extLst>
          </p:cNvPr>
          <p:cNvSpPr txBox="1">
            <a:spLocks/>
          </p:cNvSpPr>
          <p:nvPr/>
        </p:nvSpPr>
        <p:spPr>
          <a:xfrm>
            <a:off x="4452625" y="292904"/>
            <a:ext cx="7600691"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US" sz="3600" dirty="0">
                <a:solidFill>
                  <a:srgbClr val="5BE0F1"/>
                </a:solidFill>
                <a:latin typeface="Calibri" panose="020F0502020204030204" pitchFamily="34" charset="0"/>
                <a:ea typeface="Calibri" panose="020F0502020204030204" pitchFamily="34" charset="0"/>
                <a:cs typeface="Calibri" panose="020F0502020204030204" pitchFamily="34" charset="0"/>
              </a:rPr>
              <a:t>Hope for the Future?</a:t>
            </a:r>
            <a:endParaRPr lang="en-GB" sz="3200" dirty="0">
              <a:solidFill>
                <a:srgbClr val="5BE0F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Shape 1">
            <a:extLst>
              <a:ext uri="{FF2B5EF4-FFF2-40B4-BE49-F238E27FC236}">
                <a16:creationId xmlns:a16="http://schemas.microsoft.com/office/drawing/2014/main" id="{373FA1ED-B5F1-A188-EC3B-A9F515DEE42A}"/>
              </a:ext>
            </a:extLst>
          </p:cNvPr>
          <p:cNvSpPr/>
          <p:nvPr/>
        </p:nvSpPr>
        <p:spPr>
          <a:xfrm>
            <a:off x="4032682" y="1015048"/>
            <a:ext cx="8020634" cy="2109095"/>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6" name="Text 8">
            <a:extLst>
              <a:ext uri="{FF2B5EF4-FFF2-40B4-BE49-F238E27FC236}">
                <a16:creationId xmlns:a16="http://schemas.microsoft.com/office/drawing/2014/main" id="{49EE64FA-C016-93B0-0D52-A89307B2D0C2}"/>
              </a:ext>
            </a:extLst>
          </p:cNvPr>
          <p:cNvSpPr/>
          <p:nvPr/>
        </p:nvSpPr>
        <p:spPr>
          <a:xfrm>
            <a:off x="4452625" y="1127643"/>
            <a:ext cx="7600691" cy="2482173"/>
          </a:xfrm>
          <a:prstGeom prst="rect">
            <a:avLst/>
          </a:prstGeom>
          <a:noFill/>
          <a:ln/>
        </p:spPr>
        <p:txBody>
          <a:bodyPr wrap="square" lIns="0" tIns="0" rIns="0" bIns="0" rtlCol="0" anchor="t"/>
          <a:lstStyle/>
          <a:p>
            <a:pPr marL="342900" indent="-342900">
              <a:lnSpc>
                <a:spcPts val="2650"/>
              </a:lnSpc>
              <a:buSzPct val="100000"/>
              <a:buChar char="•"/>
            </a:pPr>
            <a:r>
              <a:rPr lang="en-US" sz="2400" b="1">
                <a:solidFill>
                  <a:srgbClr val="EBECEF"/>
                </a:solidFill>
                <a:latin typeface="Calibri" panose="020F0502020204030204" pitchFamily="34" charset="0"/>
                <a:ea typeface="Calibri" panose="020F0502020204030204" pitchFamily="34" charset="0"/>
                <a:cs typeface="Calibri" panose="020F0502020204030204" pitchFamily="34" charset="0"/>
              </a:rPr>
              <a:t>Rationalism</a:t>
            </a:r>
            <a:r>
              <a:rPr lang="en-US" sz="2400">
                <a:solidFill>
                  <a:srgbClr val="EBECEF"/>
                </a:solidFill>
                <a:latin typeface="Calibri" panose="020F0502020204030204" pitchFamily="34" charset="0"/>
                <a:ea typeface="Calibri" panose="020F0502020204030204" pitchFamily="34" charset="0"/>
                <a:cs typeface="Calibri" panose="020F0502020204030204" pitchFamily="34" charset="0"/>
              </a:rPr>
              <a:t>: solve all problems through reason alone?</a:t>
            </a:r>
          </a:p>
          <a:p>
            <a:pPr lvl="1">
              <a:lnSpc>
                <a:spcPts val="2650"/>
              </a:lnSpc>
              <a:buSzPct val="100000"/>
            </a:pPr>
            <a:endParaRPr lang="en-US" sz="2400">
              <a:solidFill>
                <a:srgbClr val="EBECEF"/>
              </a:solidFill>
              <a:latin typeface="Calibri" panose="020F0502020204030204" pitchFamily="34" charset="0"/>
              <a:ea typeface="Calibri" panose="020F0502020204030204" pitchFamily="34" charset="0"/>
              <a:cs typeface="Calibri" panose="020F0502020204030204" pitchFamily="34" charset="0"/>
            </a:endParaRPr>
          </a:p>
          <a:p>
            <a:pPr marL="342900" indent="-342900">
              <a:lnSpc>
                <a:spcPts val="2650"/>
              </a:lnSpc>
              <a:buSzPct val="100000"/>
              <a:buChar char="•"/>
            </a:pPr>
            <a:r>
              <a:rPr lang="en-US" sz="2400" b="1">
                <a:solidFill>
                  <a:srgbClr val="EBECEF"/>
                </a:solidFill>
                <a:latin typeface="Calibri" panose="020F0502020204030204" pitchFamily="34" charset="0"/>
                <a:ea typeface="Calibri" panose="020F0502020204030204" pitchFamily="34" charset="0"/>
                <a:cs typeface="Calibri" panose="020F0502020204030204" pitchFamily="34" charset="0"/>
              </a:rPr>
              <a:t>Transhumanism</a:t>
            </a:r>
            <a:r>
              <a:rPr lang="en-US" sz="2400">
                <a:solidFill>
                  <a:srgbClr val="EBECEF"/>
                </a:solidFill>
                <a:latin typeface="Calibri" panose="020F0502020204030204" pitchFamily="34" charset="0"/>
                <a:ea typeface="Calibri" panose="020F0502020204030204" pitchFamily="34" charset="0"/>
                <a:cs typeface="Calibri" panose="020F0502020204030204" pitchFamily="34" charset="0"/>
              </a:rPr>
              <a:t>: Transcend existing human “limitations”?</a:t>
            </a:r>
          </a:p>
          <a:p>
            <a:pPr marL="800100" lvl="1" indent="-342900">
              <a:lnSpc>
                <a:spcPts val="2650"/>
              </a:lnSpc>
              <a:buSzPct val="100000"/>
              <a:buChar char="•"/>
            </a:pPr>
            <a:endParaRPr lang="en-US" sz="2400">
              <a:solidFill>
                <a:srgbClr val="EBECEF"/>
              </a:solidFill>
              <a:latin typeface="Calibri" panose="020F0502020204030204" pitchFamily="34" charset="0"/>
              <a:ea typeface="Calibri" panose="020F0502020204030204" pitchFamily="34" charset="0"/>
              <a:cs typeface="Calibri" panose="020F0502020204030204" pitchFamily="34" charset="0"/>
            </a:endParaRPr>
          </a:p>
          <a:p>
            <a:pPr marL="342900" indent="-342900">
              <a:lnSpc>
                <a:spcPts val="2650"/>
              </a:lnSpc>
              <a:buSzPct val="100000"/>
              <a:buChar char="•"/>
            </a:pPr>
            <a:r>
              <a:rPr lang="en-US" sz="2400">
                <a:solidFill>
                  <a:srgbClr val="EBECEF"/>
                </a:solidFill>
                <a:latin typeface="Calibri" panose="020F0502020204030204" pitchFamily="34" charset="0"/>
                <a:ea typeface="Calibri" panose="020F0502020204030204" pitchFamily="34" charset="0"/>
                <a:cs typeface="Calibri" panose="020F0502020204030204" pitchFamily="34" charset="0"/>
              </a:rPr>
              <a:t>Become superhuman. Even conquer death itself?</a:t>
            </a:r>
          </a:p>
        </p:txBody>
      </p:sp>
      <p:sp>
        <p:nvSpPr>
          <p:cNvPr id="10" name="Shape 1">
            <a:extLst>
              <a:ext uri="{FF2B5EF4-FFF2-40B4-BE49-F238E27FC236}">
                <a16:creationId xmlns:a16="http://schemas.microsoft.com/office/drawing/2014/main" id="{D34B7D39-C200-669E-7D16-B558A90AEEDF}"/>
              </a:ext>
            </a:extLst>
          </p:cNvPr>
          <p:cNvSpPr/>
          <p:nvPr/>
        </p:nvSpPr>
        <p:spPr>
          <a:xfrm>
            <a:off x="4310568" y="3657207"/>
            <a:ext cx="7278264" cy="1587563"/>
          </a:xfrm>
          <a:prstGeom prst="roundRect">
            <a:avLst>
              <a:gd name="adj" fmla="val 3660"/>
            </a:avLst>
          </a:prstGeom>
          <a:solidFill>
            <a:srgbClr val="0F1806"/>
          </a:solidFill>
          <a:ln w="22860">
            <a:solidFill>
              <a:schemeClr val="accent1">
                <a:lumMod val="75000"/>
              </a:schemeClr>
            </a:solidFill>
            <a:prstDash val="solid"/>
          </a:ln>
        </p:spPr>
        <p:txBody>
          <a:bodyPr/>
          <a:lstStyle/>
          <a:p>
            <a:endParaRPr lang="en-GB"/>
          </a:p>
        </p:txBody>
      </p:sp>
      <p:sp>
        <p:nvSpPr>
          <p:cNvPr id="11" name="Title 3">
            <a:extLst>
              <a:ext uri="{FF2B5EF4-FFF2-40B4-BE49-F238E27FC236}">
                <a16:creationId xmlns:a16="http://schemas.microsoft.com/office/drawing/2014/main" id="{6B6AEEFE-DBBC-D5CB-125C-F2004A45FB14}"/>
              </a:ext>
            </a:extLst>
          </p:cNvPr>
          <p:cNvSpPr txBox="1">
            <a:spLocks/>
          </p:cNvSpPr>
          <p:nvPr/>
        </p:nvSpPr>
        <p:spPr>
          <a:xfrm>
            <a:off x="4452625" y="3768714"/>
            <a:ext cx="6990919" cy="1657407"/>
          </a:xfrm>
          <a:prstGeom prst="rect">
            <a:avLst/>
          </a:prstGeom>
        </p:spPr>
        <p:txBody>
          <a:bodyPr>
            <a:no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r>
              <a:rPr lang="en-GB" sz="2400" i="1">
                <a:latin typeface="Calibri" panose="020F0502020204030204" pitchFamily="34" charset="0"/>
                <a:ea typeface="Calibri" panose="020F0502020204030204" pitchFamily="34" charset="0"/>
                <a:cs typeface="Calibri" panose="020F0502020204030204" pitchFamily="34" charset="0"/>
              </a:rPr>
              <a:t>"Praise be to the God and Father of our Lord Jesus Christ! In his great mercy he has given us new birth into a living hope through the resurrection of Jesus Christ from the dead." 	</a:t>
            </a:r>
            <a:r>
              <a:rPr lang="en-GB" i="1">
                <a:latin typeface="Calibri" panose="020F0502020204030204" pitchFamily="34" charset="0"/>
                <a:ea typeface="Calibri" panose="020F0502020204030204" pitchFamily="34" charset="0"/>
                <a:cs typeface="Calibri" panose="020F0502020204030204" pitchFamily="34" charset="0"/>
              </a:rPr>
              <a:t>1 Peter 1:3  (NIV)</a:t>
            </a:r>
            <a:endParaRPr lang="en-GB" sz="2400" i="1">
              <a:latin typeface="Calibri" panose="020F0502020204030204" pitchFamily="34" charset="0"/>
              <a:ea typeface="Calibri" panose="020F0502020204030204" pitchFamily="34" charset="0"/>
              <a:cs typeface="Calibri" panose="020F0502020204030204" pitchFamily="34" charset="0"/>
            </a:endParaRPr>
          </a:p>
        </p:txBody>
      </p:sp>
      <p:sp>
        <p:nvSpPr>
          <p:cNvPr id="12" name="Shape 1">
            <a:extLst>
              <a:ext uri="{FF2B5EF4-FFF2-40B4-BE49-F238E27FC236}">
                <a16:creationId xmlns:a16="http://schemas.microsoft.com/office/drawing/2014/main" id="{81F9A5D5-525F-89FE-D014-6361FF2D7312}"/>
              </a:ext>
            </a:extLst>
          </p:cNvPr>
          <p:cNvSpPr/>
          <p:nvPr/>
        </p:nvSpPr>
        <p:spPr>
          <a:xfrm>
            <a:off x="4308952" y="5620718"/>
            <a:ext cx="7278264" cy="889393"/>
          </a:xfrm>
          <a:prstGeom prst="roundRect">
            <a:avLst>
              <a:gd name="adj" fmla="val 3660"/>
            </a:avLst>
          </a:prstGeom>
          <a:solidFill>
            <a:srgbClr val="0F1806"/>
          </a:solidFill>
          <a:ln w="22860">
            <a:solidFill>
              <a:schemeClr val="accent1">
                <a:lumMod val="75000"/>
              </a:schemeClr>
            </a:solidFill>
            <a:prstDash val="solid"/>
          </a:ln>
        </p:spPr>
        <p:txBody>
          <a:bodyPr/>
          <a:lstStyle/>
          <a:p>
            <a:endParaRPr lang="en-GB"/>
          </a:p>
        </p:txBody>
      </p:sp>
      <p:sp>
        <p:nvSpPr>
          <p:cNvPr id="13" name="Title 3">
            <a:extLst>
              <a:ext uri="{FF2B5EF4-FFF2-40B4-BE49-F238E27FC236}">
                <a16:creationId xmlns:a16="http://schemas.microsoft.com/office/drawing/2014/main" id="{F902B95E-4FC6-394C-8287-FC8EDEDD6C2A}"/>
              </a:ext>
            </a:extLst>
          </p:cNvPr>
          <p:cNvSpPr txBox="1">
            <a:spLocks/>
          </p:cNvSpPr>
          <p:nvPr/>
        </p:nvSpPr>
        <p:spPr>
          <a:xfrm>
            <a:off x="4452625" y="5677868"/>
            <a:ext cx="6990919" cy="1657407"/>
          </a:xfrm>
          <a:prstGeom prst="rect">
            <a:avLst/>
          </a:prstGeom>
        </p:spPr>
        <p:txBody>
          <a:bodyPr>
            <a:no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r>
              <a:rPr lang="en-GB" sz="2400" i="1">
                <a:latin typeface="Calibri" panose="020F0502020204030204" pitchFamily="34" charset="0"/>
                <a:ea typeface="Calibri" panose="020F0502020204030204" pitchFamily="34" charset="0"/>
                <a:cs typeface="Calibri" panose="020F0502020204030204" pitchFamily="34" charset="0"/>
              </a:rPr>
              <a:t>"Turn to me and be saved, all you ends of the earth; for I am God, and there is no other”   </a:t>
            </a:r>
            <a:r>
              <a:rPr lang="en-GB" i="1">
                <a:latin typeface="Calibri" panose="020F0502020204030204" pitchFamily="34" charset="0"/>
                <a:ea typeface="Calibri" panose="020F0502020204030204" pitchFamily="34" charset="0"/>
                <a:cs typeface="Calibri" panose="020F0502020204030204" pitchFamily="34" charset="0"/>
              </a:rPr>
              <a:t>Isaiah 45:22 (NIV)</a:t>
            </a:r>
            <a:endParaRPr lang="en-GB" sz="2400" i="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1539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animBg="1"/>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70834-0A98-2A71-7A7F-4F0DA353C40B}"/>
            </a:ext>
          </a:extLst>
        </p:cNvPr>
        <p:cNvGrpSpPr/>
        <p:nvPr/>
      </p:nvGrpSpPr>
      <p:grpSpPr>
        <a:xfrm>
          <a:off x="0" y="0"/>
          <a:ext cx="0" cy="0"/>
          <a:chOff x="0" y="0"/>
          <a:chExt cx="0" cy="0"/>
        </a:xfrm>
      </p:grpSpPr>
      <p:sp>
        <p:nvSpPr>
          <p:cNvPr id="11" name="Shape 1">
            <a:extLst>
              <a:ext uri="{FF2B5EF4-FFF2-40B4-BE49-F238E27FC236}">
                <a16:creationId xmlns:a16="http://schemas.microsoft.com/office/drawing/2014/main" id="{A846DA33-9A8D-34BF-AE87-1D0988182A5B}"/>
              </a:ext>
            </a:extLst>
          </p:cNvPr>
          <p:cNvSpPr/>
          <p:nvPr/>
        </p:nvSpPr>
        <p:spPr>
          <a:xfrm>
            <a:off x="583691" y="3953109"/>
            <a:ext cx="10867508" cy="2575411"/>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4" name="Title 1">
            <a:extLst>
              <a:ext uri="{FF2B5EF4-FFF2-40B4-BE49-F238E27FC236}">
                <a16:creationId xmlns:a16="http://schemas.microsoft.com/office/drawing/2014/main" id="{6DEDC462-736E-4303-53A6-DDB3A37384A0}"/>
              </a:ext>
            </a:extLst>
          </p:cNvPr>
          <p:cNvSpPr txBox="1">
            <a:spLocks/>
          </p:cNvSpPr>
          <p:nvPr/>
        </p:nvSpPr>
        <p:spPr>
          <a:xfrm>
            <a:off x="648721" y="32948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GB" sz="3600">
                <a:solidFill>
                  <a:srgbClr val="5BE0F1"/>
                </a:solidFill>
                <a:latin typeface="Epilogue" panose="020B0604020202020204"/>
                <a:ea typeface="Calibri" panose="020F0502020204030204" pitchFamily="34" charset="0"/>
                <a:cs typeface="Calibri" panose="020F0502020204030204" pitchFamily="34" charset="0"/>
              </a:rPr>
              <a:t>AI</a:t>
            </a:r>
            <a:r>
              <a:rPr lang="ja-JP" altLang="en-US" sz="3600">
                <a:solidFill>
                  <a:srgbClr val="5BE0F1"/>
                </a:solidFill>
                <a:latin typeface="Epilogue" panose="020B0604020202020204"/>
                <a:ea typeface="Calibri" panose="020F0502020204030204" pitchFamily="34" charset="0"/>
                <a:cs typeface="Calibri" panose="020F0502020204030204" pitchFamily="34" charset="0"/>
              </a:rPr>
              <a:t> </a:t>
            </a:r>
            <a:r>
              <a:rPr lang="en-GB" altLang="ja-JP" sz="3600">
                <a:solidFill>
                  <a:srgbClr val="5BE0F1"/>
                </a:solidFill>
                <a:latin typeface="Epilogue" panose="020B0604020202020204"/>
                <a:ea typeface="Calibri" panose="020F0502020204030204" pitchFamily="34" charset="0"/>
                <a:cs typeface="Calibri" panose="020F0502020204030204" pitchFamily="34" charset="0"/>
              </a:rPr>
              <a:t>Ethics</a:t>
            </a:r>
            <a:endParaRPr lang="en-GB" sz="3200">
              <a:solidFill>
                <a:srgbClr val="5BE0F1"/>
              </a:solidFill>
              <a:latin typeface="Epilogue" panose="020B0604020202020204"/>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1A63F526-6A62-419E-ACA6-714CDE6F6C7D}"/>
              </a:ext>
            </a:extLst>
          </p:cNvPr>
          <p:cNvSpPr txBox="1"/>
          <p:nvPr/>
        </p:nvSpPr>
        <p:spPr>
          <a:xfrm>
            <a:off x="1221573" y="4020344"/>
            <a:ext cx="10474316" cy="2739211"/>
          </a:xfrm>
          <a:prstGeom prst="rect">
            <a:avLst/>
          </a:prstGeom>
          <a:noFill/>
        </p:spPr>
        <p:txBody>
          <a:bodyPr wrap="square" rtlCol="0">
            <a:spAutoFit/>
          </a:bodyPr>
          <a:lstStyle/>
          <a:p>
            <a:r>
              <a:rPr lang="en-GB" sz="2800">
                <a:latin typeface="Calibri" panose="020F0502020204030204" pitchFamily="34" charset="0"/>
                <a:ea typeface="Calibri" panose="020F0502020204030204" pitchFamily="34" charset="0"/>
                <a:cs typeface="Calibri" panose="020F0502020204030204" pitchFamily="34" charset="0"/>
              </a:rPr>
              <a:t>Additional AI ethical issues from Christian perspective</a:t>
            </a:r>
          </a:p>
          <a:p>
            <a:pPr marL="800100" lvl="1" indent="-342900">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Erosion of human dignity</a:t>
            </a:r>
          </a:p>
          <a:p>
            <a:pPr marL="800100" lvl="1" indent="-342900">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Long term impact of simulated relationships</a:t>
            </a:r>
          </a:p>
          <a:p>
            <a:pPr marL="800100" lvl="1" indent="-342900">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Agentic AI: loss of autonomy and abrogation of responsibility</a:t>
            </a:r>
          </a:p>
          <a:p>
            <a:pPr marL="800100" lvl="1" indent="-342900">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Environmental concerns - stewardship</a:t>
            </a:r>
          </a:p>
          <a:p>
            <a:pPr marL="800100" lvl="1" indent="-342900">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Exploitation and manipulation by the powerful</a:t>
            </a:r>
          </a:p>
          <a:p>
            <a:pPr marL="800100" lvl="1" indent="-342900">
              <a:buFont typeface="Arial" panose="020B0604020202020204" pitchFamily="34" charset="0"/>
              <a:buChar char="•"/>
            </a:pPr>
            <a:endParaRPr lang="en-GB" sz="2400"/>
          </a:p>
        </p:txBody>
      </p:sp>
      <p:sp>
        <p:nvSpPr>
          <p:cNvPr id="3" name="TextBox 1">
            <a:extLst>
              <a:ext uri="{FF2B5EF4-FFF2-40B4-BE49-F238E27FC236}">
                <a16:creationId xmlns:a16="http://schemas.microsoft.com/office/drawing/2014/main" id="{0EDFDC9B-9E94-1492-7EA0-EDE8610BD2AE}"/>
              </a:ext>
            </a:extLst>
          </p:cNvPr>
          <p:cNvSpPr txBox="1"/>
          <p:nvPr/>
        </p:nvSpPr>
        <p:spPr>
          <a:xfrm>
            <a:off x="1542016" y="1490008"/>
            <a:ext cx="4662293" cy="1938992"/>
          </a:xfrm>
          <a:prstGeom prst="rect">
            <a:avLst/>
          </a:prstGeom>
          <a:noFill/>
          <a:ln>
            <a:solidFill>
              <a:schemeClr val="bg2"/>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buFont typeface="Wingdings" panose="05000000000000000000" pitchFamily="2" charset="2"/>
              <a:buChar char="§"/>
            </a:pPr>
            <a:r>
              <a:rPr lang="en-GB" sz="2400">
                <a:latin typeface="Calibri" panose="020F0502020204030204" pitchFamily="34" charset="0"/>
                <a:ea typeface="Calibri" panose="020F0502020204030204" pitchFamily="34" charset="0"/>
                <a:cs typeface="Calibri" panose="020F0502020204030204" pitchFamily="34" charset="0"/>
              </a:rPr>
              <a:t>Privacy and Security</a:t>
            </a:r>
          </a:p>
          <a:p>
            <a:pPr marL="457200" indent="-457200">
              <a:buFont typeface="Wingdings" panose="05000000000000000000" pitchFamily="2" charset="2"/>
              <a:buChar char="§"/>
            </a:pPr>
            <a:r>
              <a:rPr lang="en-GB" sz="2400">
                <a:latin typeface="Calibri" panose="020F0502020204030204" pitchFamily="34" charset="0"/>
                <a:ea typeface="Calibri" panose="020F0502020204030204" pitchFamily="34" charset="0"/>
                <a:cs typeface="Calibri" panose="020F0502020204030204" pitchFamily="34" charset="0"/>
              </a:rPr>
              <a:t>Fairness and Inclusion</a:t>
            </a:r>
          </a:p>
          <a:p>
            <a:pPr marL="457200" indent="-457200">
              <a:buFont typeface="Wingdings" panose="05000000000000000000" pitchFamily="2" charset="2"/>
              <a:buChar char="§"/>
            </a:pPr>
            <a:r>
              <a:rPr lang="en-GB" sz="2400">
                <a:latin typeface="Calibri" panose="020F0502020204030204" pitchFamily="34" charset="0"/>
                <a:ea typeface="Calibri" panose="020F0502020204030204" pitchFamily="34" charset="0"/>
                <a:cs typeface="Calibri" panose="020F0502020204030204" pitchFamily="34" charset="0"/>
              </a:rPr>
              <a:t>Robustness and Safety</a:t>
            </a:r>
          </a:p>
          <a:p>
            <a:pPr marL="457200" indent="-457200">
              <a:buFont typeface="Wingdings" panose="05000000000000000000" pitchFamily="2" charset="2"/>
              <a:buChar char="§"/>
            </a:pPr>
            <a:r>
              <a:rPr lang="en-GB" sz="2400">
                <a:latin typeface="Calibri" panose="020F0502020204030204" pitchFamily="34" charset="0"/>
                <a:ea typeface="Calibri" panose="020F0502020204030204" pitchFamily="34" charset="0"/>
                <a:cs typeface="Calibri" panose="020F0502020204030204" pitchFamily="34" charset="0"/>
              </a:rPr>
              <a:t>Transparency and Control</a:t>
            </a:r>
          </a:p>
          <a:p>
            <a:pPr marL="457200" indent="-457200">
              <a:buFont typeface="Wingdings" panose="05000000000000000000" pitchFamily="2" charset="2"/>
              <a:buChar char="§"/>
            </a:pPr>
            <a:r>
              <a:rPr lang="en-GB" sz="2400">
                <a:latin typeface="Calibri" panose="020F0502020204030204" pitchFamily="34" charset="0"/>
                <a:ea typeface="Calibri" panose="020F0502020204030204" pitchFamily="34" charset="0"/>
                <a:cs typeface="Calibri" panose="020F0502020204030204" pitchFamily="34" charset="0"/>
              </a:rPr>
              <a:t>Accountability and Governance</a:t>
            </a:r>
          </a:p>
        </p:txBody>
      </p:sp>
      <p:pic>
        <p:nvPicPr>
          <p:cNvPr id="2" name="Picture 1">
            <a:extLst>
              <a:ext uri="{FF2B5EF4-FFF2-40B4-BE49-F238E27FC236}">
                <a16:creationId xmlns:a16="http://schemas.microsoft.com/office/drawing/2014/main" id="{94C702CB-C539-4C5C-05FC-B225C2F33E0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497943" y="181958"/>
            <a:ext cx="3529721" cy="3529721"/>
          </a:xfrm>
          <a:prstGeom prst="rect">
            <a:avLst/>
          </a:prstGeom>
          <a:ln w="19050">
            <a:solidFill>
              <a:schemeClr val="tx2"/>
            </a:solidFill>
          </a:ln>
        </p:spPr>
      </p:pic>
      <p:sp>
        <p:nvSpPr>
          <p:cNvPr id="5" name="TextBox 4">
            <a:extLst>
              <a:ext uri="{FF2B5EF4-FFF2-40B4-BE49-F238E27FC236}">
                <a16:creationId xmlns:a16="http://schemas.microsoft.com/office/drawing/2014/main" id="{4E1C1689-FEE0-EA4A-B9F8-BAE06222B64F}"/>
              </a:ext>
            </a:extLst>
          </p:cNvPr>
          <p:cNvSpPr txBox="1"/>
          <p:nvPr/>
        </p:nvSpPr>
        <p:spPr>
          <a:xfrm>
            <a:off x="8723239" y="3511624"/>
            <a:ext cx="3265778" cy="200055"/>
          </a:xfrm>
          <a:prstGeom prst="rect">
            <a:avLst/>
          </a:prstGeom>
          <a:noFill/>
        </p:spPr>
        <p:txBody>
          <a:bodyPr wrap="square" rtlCol="0">
            <a:spAutoFit/>
          </a:bodyPr>
          <a:lstStyle/>
          <a:p>
            <a:r>
              <a:rPr lang="en-GB" sz="700">
                <a:solidFill>
                  <a:schemeClr val="tx2"/>
                </a:solidFill>
                <a:hlinkClick r:id="rId4" tooltip="https://www.flickr.com/photos/wfryer/53410039756/">
                  <a:extLst>
                    <a:ext uri="{A12FA001-AC4F-418D-AE19-62706E023703}">
                      <ahyp:hlinkClr xmlns:ahyp="http://schemas.microsoft.com/office/drawing/2018/hyperlinkcolor" val="tx"/>
                    </a:ext>
                  </a:extLst>
                </a:hlinkClick>
              </a:rPr>
              <a:t>This Photo</a:t>
            </a:r>
            <a:r>
              <a:rPr lang="en-GB" sz="700">
                <a:solidFill>
                  <a:schemeClr val="tx2"/>
                </a:solidFill>
              </a:rPr>
              <a:t> by Unknown Author is licensed under </a:t>
            </a:r>
            <a:r>
              <a:rPr lang="en-GB" sz="700">
                <a:solidFill>
                  <a:schemeClr val="tx2"/>
                </a:solidFill>
                <a:hlinkClick r:id="rId5" tooltip="https://creativecommons.org/licenses/by/3.0/">
                  <a:extLst>
                    <a:ext uri="{A12FA001-AC4F-418D-AE19-62706E023703}">
                      <ahyp:hlinkClr xmlns:ahyp="http://schemas.microsoft.com/office/drawing/2018/hyperlinkcolor" val="tx"/>
                    </a:ext>
                  </a:extLst>
                </a:hlinkClick>
              </a:rPr>
              <a:t>CC BY</a:t>
            </a:r>
            <a:endParaRPr lang="en-GB" sz="700">
              <a:solidFill>
                <a:schemeClr val="tx2"/>
              </a:solidFill>
            </a:endParaRPr>
          </a:p>
        </p:txBody>
      </p:sp>
    </p:spTree>
    <p:extLst>
      <p:ext uri="{BB962C8B-B14F-4D97-AF65-F5344CB8AC3E}">
        <p14:creationId xmlns:p14="http://schemas.microsoft.com/office/powerpoint/2010/main" val="428359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build="p" bldLvl="2"/>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804E8-4BB4-0F78-115E-70F482DDF2E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1583A2A-EEEB-7898-DE53-FB1498AAEE1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143750" y="143934"/>
            <a:ext cx="5048250" cy="3366552"/>
          </a:xfrm>
          <a:prstGeom prst="rect">
            <a:avLst/>
          </a:prstGeom>
        </p:spPr>
      </p:pic>
      <p:sp>
        <p:nvSpPr>
          <p:cNvPr id="4" name="TextBox 3">
            <a:extLst>
              <a:ext uri="{FF2B5EF4-FFF2-40B4-BE49-F238E27FC236}">
                <a16:creationId xmlns:a16="http://schemas.microsoft.com/office/drawing/2014/main" id="{4C86C5A0-EA5B-865B-57A3-F360F9311EDE}"/>
              </a:ext>
            </a:extLst>
          </p:cNvPr>
          <p:cNvSpPr txBox="1"/>
          <p:nvPr/>
        </p:nvSpPr>
        <p:spPr>
          <a:xfrm>
            <a:off x="1277957" y="896056"/>
            <a:ext cx="5761018" cy="707886"/>
          </a:xfrm>
          <a:prstGeom prst="rect">
            <a:avLst/>
          </a:prstGeom>
          <a:noFill/>
        </p:spPr>
        <p:txBody>
          <a:bodyPr wrap="square" rtlCol="0">
            <a:spAutoFit/>
          </a:bodyPr>
          <a:lstStyle/>
          <a:p>
            <a:r>
              <a:rPr lang="en-GB" sz="4000">
                <a:latin typeface="Calibri" panose="020F0502020204030204" pitchFamily="34" charset="0"/>
                <a:ea typeface="Calibri" panose="020F0502020204030204" pitchFamily="34" charset="0"/>
                <a:cs typeface="Calibri" panose="020F0502020204030204" pitchFamily="34" charset="0"/>
              </a:rPr>
              <a:t>MAGNIFICA HUMANITAS</a:t>
            </a:r>
          </a:p>
        </p:txBody>
      </p:sp>
      <p:sp>
        <p:nvSpPr>
          <p:cNvPr id="7" name="TextBox 6">
            <a:extLst>
              <a:ext uri="{FF2B5EF4-FFF2-40B4-BE49-F238E27FC236}">
                <a16:creationId xmlns:a16="http://schemas.microsoft.com/office/drawing/2014/main" id="{97E59272-3FF2-F49A-82D5-4F749DA194F9}"/>
              </a:ext>
            </a:extLst>
          </p:cNvPr>
          <p:cNvSpPr txBox="1"/>
          <p:nvPr/>
        </p:nvSpPr>
        <p:spPr>
          <a:xfrm>
            <a:off x="1173182" y="2223236"/>
            <a:ext cx="6096000" cy="830997"/>
          </a:xfrm>
          <a:prstGeom prst="rect">
            <a:avLst/>
          </a:prstGeom>
          <a:noFill/>
        </p:spPr>
        <p:txBody>
          <a:bodyPr wrap="square">
            <a:spAutoFit/>
          </a:bodyPr>
          <a:lstStyle/>
          <a:p>
            <a:r>
              <a:rPr lang="en-GB" sz="2400">
                <a:latin typeface="Calibri" panose="020F0502020204030204" pitchFamily="34" charset="0"/>
                <a:ea typeface="Calibri" panose="020F0502020204030204" pitchFamily="34" charset="0"/>
                <a:cs typeface="Calibri" panose="020F0502020204030204" pitchFamily="34" charset="0"/>
              </a:rPr>
              <a:t>“On Safeguarding the Human Person in the Time of Artificial Intelligence”</a:t>
            </a:r>
          </a:p>
        </p:txBody>
      </p:sp>
      <p:sp>
        <p:nvSpPr>
          <p:cNvPr id="8" name="Shape 1">
            <a:extLst>
              <a:ext uri="{FF2B5EF4-FFF2-40B4-BE49-F238E27FC236}">
                <a16:creationId xmlns:a16="http://schemas.microsoft.com/office/drawing/2014/main" id="{AA76D5E7-76F7-7EA3-1532-4C8CB79DFD57}"/>
              </a:ext>
            </a:extLst>
          </p:cNvPr>
          <p:cNvSpPr/>
          <p:nvPr/>
        </p:nvSpPr>
        <p:spPr>
          <a:xfrm>
            <a:off x="1611332" y="4198052"/>
            <a:ext cx="9471582" cy="1691461"/>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9" name="TextBox 8">
            <a:extLst>
              <a:ext uri="{FF2B5EF4-FFF2-40B4-BE49-F238E27FC236}">
                <a16:creationId xmlns:a16="http://schemas.microsoft.com/office/drawing/2014/main" id="{777C95F7-856B-873E-1654-0FA5699EED92}"/>
              </a:ext>
            </a:extLst>
          </p:cNvPr>
          <p:cNvSpPr txBox="1"/>
          <p:nvPr/>
        </p:nvSpPr>
        <p:spPr>
          <a:xfrm>
            <a:off x="1855985" y="4198052"/>
            <a:ext cx="9153727" cy="1569660"/>
          </a:xfrm>
          <a:prstGeom prst="rect">
            <a:avLst/>
          </a:prstGeom>
          <a:noFill/>
        </p:spPr>
        <p:txBody>
          <a:bodyPr wrap="square">
            <a:spAutoFit/>
          </a:bodyPr>
          <a:lstStyle/>
          <a:p>
            <a:pPr marL="342900" indent="-342900">
              <a:buFont typeface="Arial" panose="020B0604020202020204" pitchFamily="34" charset="0"/>
              <a:buChar char="•"/>
            </a:pPr>
            <a:r>
              <a:rPr lang="en-GB" sz="2400">
                <a:solidFill>
                  <a:srgbClr val="F0F0F0"/>
                </a:solidFill>
                <a:latin typeface="Calibri"/>
              </a:rPr>
              <a:t>Protecting human dignity</a:t>
            </a:r>
          </a:p>
          <a:p>
            <a:pPr marL="342900" indent="-342900">
              <a:buFont typeface="Arial" panose="020B0604020202020204" pitchFamily="34" charset="0"/>
              <a:buChar char="•"/>
            </a:pPr>
            <a:r>
              <a:rPr lang="en-GB" sz="2400">
                <a:solidFill>
                  <a:srgbClr val="F0F0F0"/>
                </a:solidFill>
                <a:latin typeface="Calibri"/>
              </a:rPr>
              <a:t>Technology must serve the common good</a:t>
            </a:r>
          </a:p>
          <a:p>
            <a:pPr marL="342900" indent="-342900">
              <a:buFont typeface="Arial" panose="020B0604020202020204" pitchFamily="34" charset="0"/>
              <a:buChar char="•"/>
            </a:pPr>
            <a:r>
              <a:rPr lang="en-GB" sz="2400">
                <a:solidFill>
                  <a:srgbClr val="F0F0F0"/>
                </a:solidFill>
                <a:latin typeface="Calibri"/>
              </a:rPr>
              <a:t>Protection of workers and economic justice</a:t>
            </a:r>
          </a:p>
          <a:p>
            <a:pPr marL="342900" indent="-342900">
              <a:buFont typeface="Arial" panose="020B0604020202020204" pitchFamily="34" charset="0"/>
              <a:buChar char="•"/>
            </a:pPr>
            <a:r>
              <a:rPr lang="en-GB" sz="2400">
                <a:solidFill>
                  <a:srgbClr val="F0F0F0"/>
                </a:solidFill>
                <a:latin typeface="Calibri"/>
              </a:rPr>
              <a:t>Technology must remain humanity’s servant, not its master</a:t>
            </a:r>
            <a:endParaRPr lang="en-GB" sz="2800">
              <a:solidFill>
                <a:srgbClr val="F0F0F0"/>
              </a:solidFill>
              <a:latin typeface="Calibri"/>
            </a:endParaRPr>
          </a:p>
        </p:txBody>
      </p:sp>
    </p:spTree>
    <p:extLst>
      <p:ext uri="{BB962C8B-B14F-4D97-AF65-F5344CB8AC3E}">
        <p14:creationId xmlns:p14="http://schemas.microsoft.com/office/powerpoint/2010/main" val="19093589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arwhal Labs&amp;#039; AI billboards">
            <a:extLst>
              <a:ext uri="{FF2B5EF4-FFF2-40B4-BE49-F238E27FC236}">
                <a16:creationId xmlns:a16="http://schemas.microsoft.com/office/drawing/2014/main" id="{0B2283E9-B9FD-5DF4-743A-A04FD7FE25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974" t="16313" r="15061" b="43448"/>
          <a:stretch>
            <a:fillRect/>
          </a:stretch>
        </p:blipFill>
        <p:spPr bwMode="auto">
          <a:xfrm>
            <a:off x="647700" y="259882"/>
            <a:ext cx="10477500" cy="3965608"/>
          </a:xfrm>
          <a:prstGeom prst="rect">
            <a:avLst/>
          </a:prstGeom>
          <a:solidFill>
            <a:srgbClr val="FFFFFF"/>
          </a:solidFill>
        </p:spPr>
      </p:pic>
      <p:sp>
        <p:nvSpPr>
          <p:cNvPr id="2" name="Isosceles Triangle 1">
            <a:extLst>
              <a:ext uri="{FF2B5EF4-FFF2-40B4-BE49-F238E27FC236}">
                <a16:creationId xmlns:a16="http://schemas.microsoft.com/office/drawing/2014/main" id="{7B2147B5-950C-1099-D042-B50C0A809049}"/>
              </a:ext>
            </a:extLst>
          </p:cNvPr>
          <p:cNvSpPr/>
          <p:nvPr/>
        </p:nvSpPr>
        <p:spPr>
          <a:xfrm rot="10800000">
            <a:off x="-1325880" y="259882"/>
            <a:ext cx="12523654" cy="1075142"/>
          </a:xfrm>
          <a:prstGeom prst="triangle">
            <a:avLst>
              <a:gd name="adj" fmla="val 8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Isosceles Triangle 2">
            <a:extLst>
              <a:ext uri="{FF2B5EF4-FFF2-40B4-BE49-F238E27FC236}">
                <a16:creationId xmlns:a16="http://schemas.microsoft.com/office/drawing/2014/main" id="{F921DCE7-D63B-2C92-05D2-57D41354B5AF}"/>
              </a:ext>
            </a:extLst>
          </p:cNvPr>
          <p:cNvSpPr/>
          <p:nvPr/>
        </p:nvSpPr>
        <p:spPr>
          <a:xfrm rot="21413753">
            <a:off x="-852090" y="3374937"/>
            <a:ext cx="12523654" cy="1075142"/>
          </a:xfrm>
          <a:prstGeom prst="triangle">
            <a:avLst>
              <a:gd name="adj" fmla="val 8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4A3FD81F-E745-E533-1892-3325776F3E00}"/>
              </a:ext>
            </a:extLst>
          </p:cNvPr>
          <p:cNvSpPr txBox="1"/>
          <p:nvPr/>
        </p:nvSpPr>
        <p:spPr>
          <a:xfrm>
            <a:off x="8648699" y="4788372"/>
            <a:ext cx="3042787" cy="369332"/>
          </a:xfrm>
          <a:prstGeom prst="rect">
            <a:avLst/>
          </a:prstGeom>
          <a:noFill/>
        </p:spPr>
        <p:txBody>
          <a:bodyPr wrap="square" rtlCol="0">
            <a:spAutoFit/>
          </a:bodyPr>
          <a:lstStyle/>
          <a:p>
            <a:r>
              <a:rPr lang="en-GB"/>
              <a:t>Bristol Airport – April  2026</a:t>
            </a:r>
          </a:p>
        </p:txBody>
      </p:sp>
      <p:sp>
        <p:nvSpPr>
          <p:cNvPr id="5" name="Rectangle 4">
            <a:extLst>
              <a:ext uri="{FF2B5EF4-FFF2-40B4-BE49-F238E27FC236}">
                <a16:creationId xmlns:a16="http://schemas.microsoft.com/office/drawing/2014/main" id="{7D3FF1A0-5A2F-1626-9DF1-F5A71CCFB88E}"/>
              </a:ext>
            </a:extLst>
          </p:cNvPr>
          <p:cNvSpPr/>
          <p:nvPr/>
        </p:nvSpPr>
        <p:spPr>
          <a:xfrm>
            <a:off x="9344025" y="4114800"/>
            <a:ext cx="2009775" cy="4000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820206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noGrp="1"/>
          </p:cNvGraphicFramePr>
          <p:nvPr/>
        </p:nvGraphicFramePr>
        <p:xfrm>
          <a:off x="548640" y="822960"/>
          <a:ext cx="7132320"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7802880" y="1900178"/>
            <a:ext cx="3840480" cy="1231106"/>
          </a:xfrm>
          <a:prstGeom prst="rect">
            <a:avLst/>
          </a:prstGeom>
          <a:noFill/>
        </p:spPr>
        <p:txBody>
          <a:bodyPr wrap="square">
            <a:spAutoFit/>
          </a:bodyPr>
          <a:lstStyle/>
          <a:p>
            <a:pPr marL="285750" indent="-285750">
              <a:buFont typeface="Arial" panose="020B0604020202020204" pitchFamily="34" charset="0"/>
              <a:buChar char="•"/>
              <a:defRPr sz="1400" b="0">
                <a:solidFill>
                  <a:srgbClr val="FFFFFF"/>
                </a:solidFill>
              </a:defRPr>
            </a:pPr>
            <a:r>
              <a:rPr lang="en-GB" sz="20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Percentages indicate estimated share of work tasks that AI could automate or augment</a:t>
            </a:r>
          </a:p>
          <a:p>
            <a:pPr>
              <a:defRPr sz="1200" b="0">
                <a:solidFill>
                  <a:srgbClr val="FFFFFF"/>
                </a:solidFill>
              </a:defRPr>
            </a:pPr>
            <a:endParaRPr sz="1400" dirty="0"/>
          </a:p>
        </p:txBody>
      </p:sp>
      <p:sp>
        <p:nvSpPr>
          <p:cNvPr id="5" name="TextBox 4"/>
          <p:cNvSpPr txBox="1"/>
          <p:nvPr/>
        </p:nvSpPr>
        <p:spPr>
          <a:xfrm>
            <a:off x="1771650" y="5884545"/>
            <a:ext cx="10191750" cy="461665"/>
          </a:xfrm>
          <a:prstGeom prst="rect">
            <a:avLst/>
          </a:prstGeom>
          <a:noFill/>
        </p:spPr>
        <p:txBody>
          <a:bodyPr wrap="square">
            <a:spAutoFit/>
          </a:bodyPr>
          <a:lstStyle/>
          <a:p>
            <a:pPr>
              <a:defRPr sz="1000">
                <a:solidFill>
                  <a:srgbClr val="B4B4B4"/>
                </a:solidFill>
              </a:defRPr>
            </a:pPr>
            <a:r>
              <a:rPr sz="1200"/>
              <a:t>Sources: IMF Gen-AI and the Future of Work (2024); McKinsey Global Institute (2023); World Economic Forum Future of Jobs Report (2025).</a:t>
            </a:r>
            <a:endParaRPr lang="en-GB" sz="1200"/>
          </a:p>
          <a:p>
            <a:pPr>
              <a:defRPr sz="1000">
                <a:solidFill>
                  <a:srgbClr val="B4B4B4"/>
                </a:solidFill>
              </a:defRPr>
            </a:pPr>
            <a:r>
              <a:rPr sz="1200"/>
              <a:t> Percentages are illustrative task-exposure estimates </a:t>
            </a:r>
            <a:r>
              <a:rPr sz="1200" err="1"/>
              <a:t>synthesised</a:t>
            </a:r>
            <a:r>
              <a:rPr sz="1200"/>
              <a:t> from these studies.</a:t>
            </a:r>
          </a:p>
        </p:txBody>
      </p:sp>
      <p:sp>
        <p:nvSpPr>
          <p:cNvPr id="6" name="Title 1">
            <a:extLst>
              <a:ext uri="{FF2B5EF4-FFF2-40B4-BE49-F238E27FC236}">
                <a16:creationId xmlns:a16="http://schemas.microsoft.com/office/drawing/2014/main" id="{43738F95-05F0-F27F-14DC-2F638A0F1307}"/>
              </a:ext>
            </a:extLst>
          </p:cNvPr>
          <p:cNvSpPr txBox="1">
            <a:spLocks/>
          </p:cNvSpPr>
          <p:nvPr/>
        </p:nvSpPr>
        <p:spPr>
          <a:xfrm>
            <a:off x="457200" y="121023"/>
            <a:ext cx="10448925" cy="56477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GB" sz="3600">
                <a:solidFill>
                  <a:srgbClr val="5BE0F1"/>
                </a:solidFill>
                <a:latin typeface="Epilogue" panose="020B0604020202020204"/>
                <a:cs typeface="Sora Medium" panose="020B0604020202020204" charset="0"/>
              </a:rPr>
              <a:t>Estimated share of Job Tasks that could be done by AI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064C2-0147-CE98-FEE1-E625A66A8FB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54F913F-7C5C-7A47-A051-81DCEEE3367C}"/>
              </a:ext>
            </a:extLst>
          </p:cNvPr>
          <p:cNvPicPr>
            <a:picLocks noChangeAspect="1"/>
          </p:cNvPicPr>
          <p:nvPr/>
        </p:nvPicPr>
        <p:blipFill>
          <a:blip r:embed="rId3">
            <a:extLst>
              <a:ext uri="{28A0092B-C50C-407E-A947-70E740481C1C}">
                <a14:useLocalDpi xmlns:a14="http://schemas.microsoft.com/office/drawing/2010/main" val="0"/>
              </a:ext>
            </a:extLst>
          </a:blip>
          <a:srcRect t="13257"/>
          <a:stretch>
            <a:fillRect/>
          </a:stretch>
        </p:blipFill>
        <p:spPr>
          <a:xfrm>
            <a:off x="43248" y="843515"/>
            <a:ext cx="5939979" cy="3864406"/>
          </a:xfrm>
          <a:prstGeom prst="rect">
            <a:avLst/>
          </a:prstGeom>
        </p:spPr>
      </p:pic>
      <p:sp>
        <p:nvSpPr>
          <p:cNvPr id="3" name="Title 1">
            <a:extLst>
              <a:ext uri="{FF2B5EF4-FFF2-40B4-BE49-F238E27FC236}">
                <a16:creationId xmlns:a16="http://schemas.microsoft.com/office/drawing/2014/main" id="{25A3A997-910B-ECF3-922E-6E4F0C7CE64A}"/>
              </a:ext>
            </a:extLst>
          </p:cNvPr>
          <p:cNvSpPr txBox="1">
            <a:spLocks/>
          </p:cNvSpPr>
          <p:nvPr/>
        </p:nvSpPr>
        <p:spPr>
          <a:xfrm>
            <a:off x="409014" y="278738"/>
            <a:ext cx="9611285" cy="56477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GB" sz="3600" dirty="0">
                <a:solidFill>
                  <a:srgbClr val="5BE0F1"/>
                </a:solidFill>
                <a:latin typeface="Epilogue" panose="020B0604020202020204"/>
                <a:cs typeface="Sora Medium" panose="020B0604020202020204" charset="0"/>
              </a:rPr>
              <a:t>AI disruption of work – a Christian response</a:t>
            </a:r>
          </a:p>
        </p:txBody>
      </p:sp>
      <p:sp>
        <p:nvSpPr>
          <p:cNvPr id="12" name="Shape 1">
            <a:extLst>
              <a:ext uri="{FF2B5EF4-FFF2-40B4-BE49-F238E27FC236}">
                <a16:creationId xmlns:a16="http://schemas.microsoft.com/office/drawing/2014/main" id="{7B13D384-0679-C215-0CFE-CC3D7C2BD325}"/>
              </a:ext>
            </a:extLst>
          </p:cNvPr>
          <p:cNvSpPr/>
          <p:nvPr/>
        </p:nvSpPr>
        <p:spPr>
          <a:xfrm>
            <a:off x="1930163" y="5060352"/>
            <a:ext cx="8857488" cy="1625737"/>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13" name="Text 8">
            <a:extLst>
              <a:ext uri="{FF2B5EF4-FFF2-40B4-BE49-F238E27FC236}">
                <a16:creationId xmlns:a16="http://schemas.microsoft.com/office/drawing/2014/main" id="{49B405D1-CF70-3731-3569-F71916E8CD08}"/>
              </a:ext>
            </a:extLst>
          </p:cNvPr>
          <p:cNvSpPr/>
          <p:nvPr/>
        </p:nvSpPr>
        <p:spPr>
          <a:xfrm>
            <a:off x="2302036" y="5223213"/>
            <a:ext cx="8113741" cy="1366413"/>
          </a:xfrm>
          <a:prstGeom prst="rect">
            <a:avLst/>
          </a:prstGeom>
          <a:noFill/>
          <a:ln/>
        </p:spPr>
        <p:txBody>
          <a:bodyPr wrap="square" lIns="0" tIns="0" rIns="0" bIns="0" rtlCol="0" anchor="t"/>
          <a:lstStyle/>
          <a:p>
            <a:pPr marL="342900" indent="-342900">
              <a:lnSpc>
                <a:spcPts val="2375"/>
              </a:lnSpc>
              <a:buFont typeface="Arial" panose="020B0604020202020204" pitchFamily="34" charset="0"/>
              <a:buChar char="•"/>
            </a:pPr>
            <a:r>
              <a:rPr lang="en-GB" sz="24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Counter fear of AI: God’s faithfulness and eternal promises</a:t>
            </a:r>
          </a:p>
          <a:p>
            <a:pPr marL="342900" indent="-342900">
              <a:lnSpc>
                <a:spcPts val="2375"/>
              </a:lnSpc>
              <a:buFont typeface="Arial" panose="020B0604020202020204" pitchFamily="34" charset="0"/>
              <a:buChar char="•"/>
            </a:pPr>
            <a:r>
              <a:rPr lang="en-GB" sz="24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Champion unconditional human dignity</a:t>
            </a:r>
          </a:p>
          <a:p>
            <a:pPr marL="342900" indent="-342900">
              <a:lnSpc>
                <a:spcPts val="2375"/>
              </a:lnSpc>
              <a:buFont typeface="Arial" panose="020B0604020202020204" pitchFamily="34" charset="0"/>
              <a:buChar char="•"/>
            </a:pPr>
            <a:r>
              <a:rPr lang="en-GB" sz="24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Pastoral support through radical love and generosity</a:t>
            </a:r>
          </a:p>
          <a:p>
            <a:pPr marL="342900" indent="-342900">
              <a:lnSpc>
                <a:spcPts val="2375"/>
              </a:lnSpc>
              <a:buFont typeface="Arial" panose="020B0604020202020204" pitchFamily="34" charset="0"/>
              <a:buChar char="•"/>
            </a:pPr>
            <a:r>
              <a:rPr lang="en-GB" sz="24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Education – help people to engage wisely with AI</a:t>
            </a:r>
            <a:endParaRPr lang="en-US" sz="32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2" name="Shape 1">
            <a:extLst>
              <a:ext uri="{FF2B5EF4-FFF2-40B4-BE49-F238E27FC236}">
                <a16:creationId xmlns:a16="http://schemas.microsoft.com/office/drawing/2014/main" id="{75C22C5A-0136-57A1-308C-6751D1578DBA}"/>
              </a:ext>
            </a:extLst>
          </p:cNvPr>
          <p:cNvSpPr/>
          <p:nvPr/>
        </p:nvSpPr>
        <p:spPr>
          <a:xfrm>
            <a:off x="6258030" y="833262"/>
            <a:ext cx="5686985" cy="1389689"/>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6" name="Text 8">
            <a:extLst>
              <a:ext uri="{FF2B5EF4-FFF2-40B4-BE49-F238E27FC236}">
                <a16:creationId xmlns:a16="http://schemas.microsoft.com/office/drawing/2014/main" id="{299D3EDA-A649-9796-806D-89B57C473571}"/>
              </a:ext>
            </a:extLst>
          </p:cNvPr>
          <p:cNvSpPr/>
          <p:nvPr/>
        </p:nvSpPr>
        <p:spPr>
          <a:xfrm>
            <a:off x="6433362" y="978664"/>
            <a:ext cx="5511654" cy="1389689"/>
          </a:xfrm>
          <a:prstGeom prst="rect">
            <a:avLst/>
          </a:prstGeom>
          <a:noFill/>
          <a:ln/>
        </p:spPr>
        <p:txBody>
          <a:bodyPr wrap="square" lIns="0" tIns="0" rIns="0" bIns="0" rtlCol="0" anchor="t"/>
          <a:lstStyle/>
          <a:p>
            <a:pPr>
              <a:lnSpc>
                <a:spcPts val="2375"/>
              </a:lnSpc>
            </a:pPr>
            <a:r>
              <a:rPr lang="en-GB" sz="28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Theology of Work – work is good</a:t>
            </a:r>
          </a:p>
          <a:p>
            <a:pPr marL="800100" lvl="1" indent="-342900">
              <a:lnSpc>
                <a:spcPts val="2375"/>
              </a:lnSpc>
              <a:buFont typeface="Arial" panose="020B0604020202020204" pitchFamily="34" charset="0"/>
              <a:buChar char="•"/>
            </a:pPr>
            <a:r>
              <a:rPr lang="en-GB" sz="24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Reflects God’s own creative activity</a:t>
            </a:r>
          </a:p>
          <a:p>
            <a:pPr marL="800100" lvl="1" indent="-342900">
              <a:lnSpc>
                <a:spcPts val="2375"/>
              </a:lnSpc>
              <a:buFont typeface="Arial" panose="020B0604020202020204" pitchFamily="34" charset="0"/>
              <a:buChar char="•"/>
            </a:pPr>
            <a:r>
              <a:rPr lang="en-GB" sz="24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Serves our neighbours</a:t>
            </a:r>
          </a:p>
          <a:p>
            <a:pPr marL="800100" lvl="1" indent="-342900">
              <a:lnSpc>
                <a:spcPts val="2375"/>
              </a:lnSpc>
              <a:buFont typeface="Arial" panose="020B0604020202020204" pitchFamily="34" charset="0"/>
              <a:buChar char="•"/>
            </a:pPr>
            <a:r>
              <a:rPr lang="en-GB" sz="24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Develops wisdom and skill</a:t>
            </a:r>
            <a:endParaRPr lang="en-US" sz="32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 name="Shape 1">
            <a:extLst>
              <a:ext uri="{FF2B5EF4-FFF2-40B4-BE49-F238E27FC236}">
                <a16:creationId xmlns:a16="http://schemas.microsoft.com/office/drawing/2014/main" id="{1403FB1B-997C-22A9-62C7-76C8D7DF7A89}"/>
              </a:ext>
            </a:extLst>
          </p:cNvPr>
          <p:cNvSpPr/>
          <p:nvPr/>
        </p:nvSpPr>
        <p:spPr>
          <a:xfrm>
            <a:off x="6231017" y="2314324"/>
            <a:ext cx="5713998" cy="1214366"/>
          </a:xfrm>
          <a:prstGeom prst="roundRect">
            <a:avLst>
              <a:gd name="adj" fmla="val 3660"/>
            </a:avLst>
          </a:prstGeom>
          <a:solidFill>
            <a:srgbClr val="0F1806"/>
          </a:solidFill>
          <a:ln w="22860">
            <a:solidFill>
              <a:schemeClr val="accent1">
                <a:lumMod val="75000"/>
              </a:schemeClr>
            </a:solidFill>
            <a:prstDash val="solid"/>
          </a:ln>
        </p:spPr>
        <p:txBody>
          <a:bodyPr/>
          <a:lstStyle/>
          <a:p>
            <a:endParaRPr lang="en-GB"/>
          </a:p>
        </p:txBody>
      </p:sp>
      <p:sp>
        <p:nvSpPr>
          <p:cNvPr id="8" name="Title 3">
            <a:extLst>
              <a:ext uri="{FF2B5EF4-FFF2-40B4-BE49-F238E27FC236}">
                <a16:creationId xmlns:a16="http://schemas.microsoft.com/office/drawing/2014/main" id="{6B42D551-BD60-19B5-22E1-A2874916DD09}"/>
              </a:ext>
            </a:extLst>
          </p:cNvPr>
          <p:cNvSpPr txBox="1">
            <a:spLocks/>
          </p:cNvSpPr>
          <p:nvPr/>
        </p:nvSpPr>
        <p:spPr>
          <a:xfrm>
            <a:off x="6258140" y="2396306"/>
            <a:ext cx="5530856" cy="1657407"/>
          </a:xfrm>
          <a:prstGeom prst="rect">
            <a:avLst/>
          </a:prstGeom>
        </p:spPr>
        <p:txBody>
          <a:bodyPr>
            <a:no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pPr marL="0" indent="0">
              <a:buNone/>
            </a:pPr>
            <a:r>
              <a:rPr lang="en-GB" sz="2400" i="1" dirty="0">
                <a:latin typeface="Calibri" panose="020F0502020204030204" pitchFamily="34" charset="0"/>
                <a:ea typeface="Calibri" panose="020F0502020204030204" pitchFamily="34" charset="0"/>
                <a:cs typeface="Calibri" panose="020F0502020204030204" pitchFamily="34" charset="0"/>
              </a:rPr>
              <a:t>"That each of them may eat and drink, and find satisfaction in all their toil: this is the </a:t>
            </a:r>
            <a:r>
              <a:rPr lang="en-GB" sz="2400" b="1" i="1" dirty="0">
                <a:latin typeface="Calibri" panose="020F0502020204030204" pitchFamily="34" charset="0"/>
                <a:ea typeface="Calibri" panose="020F0502020204030204" pitchFamily="34" charset="0"/>
                <a:cs typeface="Calibri" panose="020F0502020204030204" pitchFamily="34" charset="0"/>
              </a:rPr>
              <a:t>gift of God</a:t>
            </a:r>
            <a:r>
              <a:rPr lang="en-GB" sz="2400" i="1" dirty="0">
                <a:latin typeface="Calibri" panose="020F0502020204030204" pitchFamily="34" charset="0"/>
                <a:ea typeface="Calibri" panose="020F0502020204030204" pitchFamily="34" charset="0"/>
                <a:cs typeface="Calibri" panose="020F0502020204030204" pitchFamily="34" charset="0"/>
              </a:rPr>
              <a:t>."</a:t>
            </a:r>
            <a:endParaRPr lang="en-GB" sz="2400" dirty="0">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4">
            <a:extLst>
              <a:ext uri="{FF2B5EF4-FFF2-40B4-BE49-F238E27FC236}">
                <a16:creationId xmlns:a16="http://schemas.microsoft.com/office/drawing/2014/main" id="{04B0DCC5-A4C3-E1F0-2020-F624C5CE70C1}"/>
              </a:ext>
            </a:extLst>
          </p:cNvPr>
          <p:cNvSpPr txBox="1">
            <a:spLocks/>
          </p:cNvSpPr>
          <p:nvPr/>
        </p:nvSpPr>
        <p:spPr>
          <a:xfrm>
            <a:off x="9108979" y="3120986"/>
            <a:ext cx="4028960" cy="426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pPr marL="0" indent="0">
              <a:buNone/>
            </a:pPr>
            <a:r>
              <a:rPr lang="en-GB" dirty="0">
                <a:latin typeface="Calibri" panose="020F0502020204030204" pitchFamily="34" charset="0"/>
                <a:ea typeface="Calibri" panose="020F0502020204030204" pitchFamily="34" charset="0"/>
                <a:cs typeface="Calibri" panose="020F0502020204030204" pitchFamily="34" charset="0"/>
              </a:rPr>
              <a:t>Ecclesiastes 3:13 (NIV)</a:t>
            </a:r>
          </a:p>
        </p:txBody>
      </p:sp>
      <p:sp>
        <p:nvSpPr>
          <p:cNvPr id="10" name="Shape 1">
            <a:extLst>
              <a:ext uri="{FF2B5EF4-FFF2-40B4-BE49-F238E27FC236}">
                <a16:creationId xmlns:a16="http://schemas.microsoft.com/office/drawing/2014/main" id="{CC19BCF1-B41D-9B06-7A5E-C2F5199333CF}"/>
              </a:ext>
            </a:extLst>
          </p:cNvPr>
          <p:cNvSpPr/>
          <p:nvPr/>
        </p:nvSpPr>
        <p:spPr>
          <a:xfrm>
            <a:off x="6254141" y="3628473"/>
            <a:ext cx="5690874" cy="1195279"/>
          </a:xfrm>
          <a:prstGeom prst="roundRect">
            <a:avLst>
              <a:gd name="adj" fmla="val 3660"/>
            </a:avLst>
          </a:prstGeom>
          <a:solidFill>
            <a:srgbClr val="0F1806"/>
          </a:solidFill>
          <a:ln w="22860">
            <a:solidFill>
              <a:schemeClr val="accent1">
                <a:lumMod val="75000"/>
              </a:schemeClr>
            </a:solidFill>
            <a:prstDash val="solid"/>
          </a:ln>
        </p:spPr>
        <p:txBody>
          <a:bodyPr/>
          <a:lstStyle/>
          <a:p>
            <a:endParaRPr lang="en-GB"/>
          </a:p>
        </p:txBody>
      </p:sp>
      <p:sp>
        <p:nvSpPr>
          <p:cNvPr id="11" name="Title 3">
            <a:extLst>
              <a:ext uri="{FF2B5EF4-FFF2-40B4-BE49-F238E27FC236}">
                <a16:creationId xmlns:a16="http://schemas.microsoft.com/office/drawing/2014/main" id="{88F32CFE-00EF-A3CE-17C8-2CC3DBD7C58F}"/>
              </a:ext>
            </a:extLst>
          </p:cNvPr>
          <p:cNvSpPr txBox="1">
            <a:spLocks/>
          </p:cNvSpPr>
          <p:nvPr/>
        </p:nvSpPr>
        <p:spPr>
          <a:xfrm>
            <a:off x="6320588" y="3642623"/>
            <a:ext cx="5561872" cy="1657407"/>
          </a:xfrm>
          <a:prstGeom prst="rect">
            <a:avLst/>
          </a:prstGeom>
        </p:spPr>
        <p:txBody>
          <a:bodyPr>
            <a:no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pPr marL="0" indent="0">
              <a:buNone/>
            </a:pPr>
            <a:r>
              <a:rPr lang="en-GB" sz="2400" i="1" dirty="0">
                <a:latin typeface="Calibri" panose="020F0502020204030204" pitchFamily="34" charset="0"/>
                <a:ea typeface="Calibri" panose="020F0502020204030204" pitchFamily="34" charset="0"/>
                <a:cs typeface="Calibri" panose="020F0502020204030204" pitchFamily="34" charset="0"/>
              </a:rPr>
              <a:t>“Whatever you do, work at it with all your heart, as working for the Lord, not for human masters."</a:t>
            </a:r>
          </a:p>
        </p:txBody>
      </p:sp>
      <p:sp>
        <p:nvSpPr>
          <p:cNvPr id="14" name="Text Placeholder 4">
            <a:extLst>
              <a:ext uri="{FF2B5EF4-FFF2-40B4-BE49-F238E27FC236}">
                <a16:creationId xmlns:a16="http://schemas.microsoft.com/office/drawing/2014/main" id="{4F410780-E51A-90FA-3E83-BFA6E801ADB1}"/>
              </a:ext>
            </a:extLst>
          </p:cNvPr>
          <p:cNvSpPr txBox="1">
            <a:spLocks/>
          </p:cNvSpPr>
          <p:nvPr/>
        </p:nvSpPr>
        <p:spPr>
          <a:xfrm>
            <a:off x="9108979" y="4411839"/>
            <a:ext cx="4028960" cy="426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pPr marL="0" indent="0">
              <a:buNone/>
            </a:pPr>
            <a:r>
              <a:rPr lang="en-GB" dirty="0">
                <a:latin typeface="Calibri" panose="020F0502020204030204" pitchFamily="34" charset="0"/>
                <a:ea typeface="Calibri" panose="020F0502020204030204" pitchFamily="34" charset="0"/>
                <a:cs typeface="Calibri" panose="020F0502020204030204" pitchFamily="34" charset="0"/>
              </a:rPr>
              <a:t>Colossians 3:23 (NIV)</a:t>
            </a:r>
          </a:p>
        </p:txBody>
      </p:sp>
    </p:spTree>
    <p:extLst>
      <p:ext uri="{BB962C8B-B14F-4D97-AF65-F5344CB8AC3E}">
        <p14:creationId xmlns:p14="http://schemas.microsoft.com/office/powerpoint/2010/main" val="33079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bg/>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build="p" bldLvl="2" animBg="1"/>
      <p:bldP spid="2" grpId="0" animBg="1"/>
      <p:bldP spid="6" grpId="0" animBg="1"/>
      <p:bldP spid="7" grpId="0" animBg="1"/>
      <p:bldP spid="8" grpId="0"/>
      <p:bldP spid="8" grpId="1"/>
      <p:bldP spid="9" grpId="0"/>
      <p:bldP spid="10" grpId="0" animBg="1"/>
      <p:bldP spid="11" grpId="0"/>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6B955FE-DFEF-FB22-180A-37C9DA1E827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20239" y="-891942"/>
            <a:ext cx="8351521" cy="8351521"/>
          </a:xfrm>
          <a:prstGeom prst="rect">
            <a:avLst/>
          </a:prstGeom>
          <a:effectLst>
            <a:softEdge rad="317500"/>
          </a:effectLst>
        </p:spPr>
      </p:pic>
      <p:sp>
        <p:nvSpPr>
          <p:cNvPr id="6" name="TextBox 5">
            <a:extLst>
              <a:ext uri="{FF2B5EF4-FFF2-40B4-BE49-F238E27FC236}">
                <a16:creationId xmlns:a16="http://schemas.microsoft.com/office/drawing/2014/main" id="{F1D33138-6730-6761-5557-D3EE1CFF319D}"/>
              </a:ext>
            </a:extLst>
          </p:cNvPr>
          <p:cNvSpPr txBox="1"/>
          <p:nvPr/>
        </p:nvSpPr>
        <p:spPr>
          <a:xfrm>
            <a:off x="10387583" y="5321808"/>
            <a:ext cx="1653995" cy="923330"/>
          </a:xfrm>
          <a:prstGeom prst="rect">
            <a:avLst/>
          </a:prstGeom>
          <a:noFill/>
        </p:spPr>
        <p:txBody>
          <a:bodyPr wrap="square" rtlCol="0">
            <a:spAutoFit/>
          </a:bodyPr>
          <a:lstStyle/>
          <a:p>
            <a:r>
              <a:rPr lang="en-GB" dirty="0"/>
              <a:t>Source: Jan Niemand</a:t>
            </a:r>
          </a:p>
          <a:p>
            <a:r>
              <a:rPr lang="en-GB" dirty="0"/>
              <a:t>(+ ChatGPT)</a:t>
            </a:r>
          </a:p>
        </p:txBody>
      </p:sp>
    </p:spTree>
    <p:extLst>
      <p:ext uri="{BB962C8B-B14F-4D97-AF65-F5344CB8AC3E}">
        <p14:creationId xmlns:p14="http://schemas.microsoft.com/office/powerpoint/2010/main" val="40957909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BCE9-6CFC-DACB-0160-9F1ECF0F01F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D385DA7-2D0F-FF22-C6E0-91BEBBA5E2FF}"/>
              </a:ext>
            </a:extLst>
          </p:cNvPr>
          <p:cNvSpPr txBox="1">
            <a:spLocks/>
          </p:cNvSpPr>
          <p:nvPr/>
        </p:nvSpPr>
        <p:spPr>
          <a:xfrm>
            <a:off x="466164" y="104922"/>
            <a:ext cx="6035219" cy="56477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GB" sz="3600">
                <a:solidFill>
                  <a:srgbClr val="5BE0F1"/>
                </a:solidFill>
                <a:latin typeface="Epilogue" panose="020B0604020202020204"/>
                <a:cs typeface="Sora Medium" panose="020B0604020202020204" charset="0"/>
              </a:rPr>
              <a:t>Christian </a:t>
            </a:r>
            <a:r>
              <a:rPr lang="en-GB" sz="3600" dirty="0">
                <a:solidFill>
                  <a:srgbClr val="5BE0F1"/>
                </a:solidFill>
                <a:latin typeface="Epilogue" panose="020B0604020202020204"/>
                <a:cs typeface="Sora Medium" panose="020B0604020202020204" charset="0"/>
              </a:rPr>
              <a:t>AI Resources</a:t>
            </a:r>
          </a:p>
        </p:txBody>
      </p:sp>
      <p:pic>
        <p:nvPicPr>
          <p:cNvPr id="13" name="Picture 12" descr="A white robot with black eyes&#10;&#10;AI-generated content may be incorrect.">
            <a:extLst>
              <a:ext uri="{FF2B5EF4-FFF2-40B4-BE49-F238E27FC236}">
                <a16:creationId xmlns:a16="http://schemas.microsoft.com/office/drawing/2014/main" id="{2E456301-E2EA-14D2-FA6B-F9EDBD5314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1383" y="1563343"/>
            <a:ext cx="1407519" cy="2157578"/>
          </a:xfrm>
          <a:prstGeom prst="rect">
            <a:avLst/>
          </a:prstGeom>
        </p:spPr>
      </p:pic>
      <p:pic>
        <p:nvPicPr>
          <p:cNvPr id="15" name="Picture 14" descr="A hand holding a planet&#10;&#10;AI-generated content may be incorrect.">
            <a:extLst>
              <a:ext uri="{FF2B5EF4-FFF2-40B4-BE49-F238E27FC236}">
                <a16:creationId xmlns:a16="http://schemas.microsoft.com/office/drawing/2014/main" id="{3823A9CF-C83E-3D5B-FB43-9D51CA17C8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3875" y="1563343"/>
            <a:ext cx="1521281" cy="2157578"/>
          </a:xfrm>
          <a:prstGeom prst="rect">
            <a:avLst/>
          </a:prstGeom>
        </p:spPr>
      </p:pic>
      <p:sp>
        <p:nvSpPr>
          <p:cNvPr id="10" name="Text 1">
            <a:extLst>
              <a:ext uri="{FF2B5EF4-FFF2-40B4-BE49-F238E27FC236}">
                <a16:creationId xmlns:a16="http://schemas.microsoft.com/office/drawing/2014/main" id="{1EAADD90-7392-F8DF-2473-FA2C625B93EA}"/>
              </a:ext>
            </a:extLst>
          </p:cNvPr>
          <p:cNvSpPr/>
          <p:nvPr/>
        </p:nvSpPr>
        <p:spPr>
          <a:xfrm>
            <a:off x="1327959" y="941879"/>
            <a:ext cx="4311627" cy="379651"/>
          </a:xfrm>
          <a:prstGeom prst="rect">
            <a:avLst/>
          </a:prstGeom>
          <a:noFill/>
          <a:ln/>
        </p:spPr>
        <p:txBody>
          <a:bodyPr wrap="square" lIns="0" tIns="0" rIns="0" bIns="0" rtlCol="0" anchor="t"/>
          <a:lstStyle/>
          <a:p>
            <a:pPr algn="l">
              <a:lnSpc>
                <a:spcPts val="2850"/>
              </a:lnSpc>
            </a:pPr>
            <a:r>
              <a:rPr lang="en-US" sz="2400" dirty="0">
                <a:solidFill>
                  <a:srgbClr val="EBECEF"/>
                </a:solidFill>
                <a:latin typeface="Epilogue" pitchFamily="34" charset="0"/>
                <a:ea typeface="Calibri" panose="020F0502020204030204" pitchFamily="34" charset="0"/>
                <a:cs typeface="Calibri" panose="020F0502020204030204" pitchFamily="34" charset="0"/>
              </a:rPr>
              <a:t>www.faraday.cam.ac.uk/churches</a:t>
            </a:r>
          </a:p>
          <a:p>
            <a:pPr marL="0" indent="0" algn="l">
              <a:lnSpc>
                <a:spcPts val="2850"/>
              </a:lnSpc>
              <a:buNone/>
            </a:pPr>
            <a:endParaRPr lang="en-US" sz="2000" dirty="0">
              <a:solidFill>
                <a:srgbClr val="EBECEF"/>
              </a:solidFill>
              <a:latin typeface="Epilogue" pitchFamily="34" charset="0"/>
              <a:ea typeface="Calibri" panose="020F0502020204030204" pitchFamily="34" charset="0"/>
              <a:cs typeface="Calibri" panose="020F0502020204030204" pitchFamily="34" charset="0"/>
            </a:endParaRPr>
          </a:p>
          <a:p>
            <a:pPr marL="0" indent="0" algn="l">
              <a:lnSpc>
                <a:spcPts val="2850"/>
              </a:lnSpc>
              <a:buNone/>
            </a:pPr>
            <a:endParaRPr lang="en-US" sz="2400" dirty="0">
              <a:solidFill>
                <a:srgbClr val="EBECEF"/>
              </a:solidFill>
              <a:latin typeface="Epilogue" pitchFamily="34" charset="0"/>
              <a:ea typeface="Calibri" panose="020F0502020204030204" pitchFamily="34" charset="0"/>
              <a:cs typeface="Calibri" panose="020F0502020204030204" pitchFamily="34" charset="0"/>
            </a:endParaRPr>
          </a:p>
          <a:p>
            <a:pPr marL="0" indent="0" algn="l">
              <a:lnSpc>
                <a:spcPts val="2850"/>
              </a:lnSpc>
              <a:buNone/>
            </a:pPr>
            <a:endParaRPr lang="en-US" sz="1750" dirty="0">
              <a:solidFill>
                <a:srgbClr val="EBECEF"/>
              </a:solidFill>
              <a:latin typeface="Epilogue" pitchFamily="34" charset="0"/>
              <a:ea typeface="Calibri" panose="020F0502020204030204" pitchFamily="34" charset="0"/>
              <a:cs typeface="Calibri" panose="020F0502020204030204" pitchFamily="34" charset="0"/>
            </a:endParaRPr>
          </a:p>
        </p:txBody>
      </p:sp>
      <p:sp>
        <p:nvSpPr>
          <p:cNvPr id="11" name="Text 1">
            <a:extLst>
              <a:ext uri="{FF2B5EF4-FFF2-40B4-BE49-F238E27FC236}">
                <a16:creationId xmlns:a16="http://schemas.microsoft.com/office/drawing/2014/main" id="{8F17E834-241D-03A0-7636-82ECCBE2C51E}"/>
              </a:ext>
            </a:extLst>
          </p:cNvPr>
          <p:cNvSpPr/>
          <p:nvPr/>
        </p:nvSpPr>
        <p:spPr>
          <a:xfrm>
            <a:off x="8297866" y="3962734"/>
            <a:ext cx="3140317" cy="379651"/>
          </a:xfrm>
          <a:prstGeom prst="rect">
            <a:avLst/>
          </a:prstGeom>
          <a:noFill/>
          <a:ln/>
        </p:spPr>
        <p:txBody>
          <a:bodyPr wrap="square" lIns="0" tIns="0" rIns="0" bIns="0" rtlCol="0" anchor="t"/>
          <a:lstStyle/>
          <a:p>
            <a:pPr algn="l">
              <a:lnSpc>
                <a:spcPts val="2850"/>
              </a:lnSpc>
            </a:pPr>
            <a:r>
              <a:rPr lang="en-US" sz="2400" dirty="0">
                <a:solidFill>
                  <a:srgbClr val="EBECEF"/>
                </a:solidFill>
                <a:latin typeface="Epilogue" pitchFamily="34" charset="0"/>
                <a:ea typeface="Calibri" panose="020F0502020204030204" pitchFamily="34" charset="0"/>
                <a:cs typeface="Calibri" panose="020F0502020204030204" pitchFamily="34" charset="0"/>
              </a:rPr>
              <a:t>www.aichristian.org</a:t>
            </a:r>
          </a:p>
          <a:p>
            <a:pPr marL="0" indent="0" algn="l">
              <a:lnSpc>
                <a:spcPts val="2850"/>
              </a:lnSpc>
              <a:buNone/>
            </a:pPr>
            <a:endParaRPr lang="en-US" sz="2000" dirty="0">
              <a:solidFill>
                <a:srgbClr val="EBECEF"/>
              </a:solidFill>
              <a:latin typeface="Epilogue" pitchFamily="34" charset="0"/>
              <a:ea typeface="Calibri" panose="020F0502020204030204" pitchFamily="34" charset="0"/>
              <a:cs typeface="Calibri" panose="020F0502020204030204" pitchFamily="34" charset="0"/>
            </a:endParaRPr>
          </a:p>
          <a:p>
            <a:pPr marL="0" indent="0" algn="l">
              <a:lnSpc>
                <a:spcPts val="2850"/>
              </a:lnSpc>
              <a:buNone/>
            </a:pPr>
            <a:endParaRPr lang="en-US" sz="2400" dirty="0">
              <a:solidFill>
                <a:srgbClr val="EBECEF"/>
              </a:solidFill>
              <a:latin typeface="Epilogue" pitchFamily="34" charset="0"/>
              <a:ea typeface="Calibri" panose="020F0502020204030204" pitchFamily="34" charset="0"/>
              <a:cs typeface="Calibri" panose="020F0502020204030204" pitchFamily="34" charset="0"/>
            </a:endParaRPr>
          </a:p>
          <a:p>
            <a:pPr marL="0" indent="0" algn="l">
              <a:lnSpc>
                <a:spcPts val="2850"/>
              </a:lnSpc>
              <a:buNone/>
            </a:pPr>
            <a:endParaRPr lang="en-US" sz="1750" dirty="0">
              <a:solidFill>
                <a:srgbClr val="EBECEF"/>
              </a:solidFill>
              <a:latin typeface="Epilogue" pitchFamily="34" charset="0"/>
              <a:ea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43A6F367-3E17-F8A5-071C-B555448257D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010842" y="143195"/>
            <a:ext cx="1920240" cy="798684"/>
          </a:xfrm>
          <a:prstGeom prst="rect">
            <a:avLst/>
          </a:prstGeom>
        </p:spPr>
      </p:pic>
      <p:pic>
        <p:nvPicPr>
          <p:cNvPr id="3" name="Picture 2">
            <a:extLst>
              <a:ext uri="{FF2B5EF4-FFF2-40B4-BE49-F238E27FC236}">
                <a16:creationId xmlns:a16="http://schemas.microsoft.com/office/drawing/2014/main" id="{4C30F93F-6B12-471F-9084-A85B38FCE037}"/>
              </a:ext>
            </a:extLst>
          </p:cNvPr>
          <p:cNvPicPr>
            <a:picLocks noChangeAspect="1"/>
          </p:cNvPicPr>
          <p:nvPr/>
        </p:nvPicPr>
        <p:blipFill>
          <a:blip r:embed="rId6"/>
          <a:stretch>
            <a:fillRect/>
          </a:stretch>
        </p:blipFill>
        <p:spPr>
          <a:xfrm>
            <a:off x="479350" y="1563343"/>
            <a:ext cx="5808188" cy="4945357"/>
          </a:xfrm>
          <a:prstGeom prst="rect">
            <a:avLst/>
          </a:prstGeom>
        </p:spPr>
      </p:pic>
      <p:pic>
        <p:nvPicPr>
          <p:cNvPr id="16" name="Picture 15">
            <a:extLst>
              <a:ext uri="{FF2B5EF4-FFF2-40B4-BE49-F238E27FC236}">
                <a16:creationId xmlns:a16="http://schemas.microsoft.com/office/drawing/2014/main" id="{F71D3734-B8C3-0123-C73C-76971740EC82}"/>
              </a:ext>
            </a:extLst>
          </p:cNvPr>
          <p:cNvPicPr>
            <a:picLocks noChangeAspect="1"/>
          </p:cNvPicPr>
          <p:nvPr/>
        </p:nvPicPr>
        <p:blipFill>
          <a:blip r:embed="rId7"/>
          <a:stretch>
            <a:fillRect/>
          </a:stretch>
        </p:blipFill>
        <p:spPr>
          <a:xfrm>
            <a:off x="6980986" y="4342385"/>
            <a:ext cx="4457197" cy="3048737"/>
          </a:xfrm>
          <a:prstGeom prst="rect">
            <a:avLst/>
          </a:prstGeom>
        </p:spPr>
      </p:pic>
      <p:pic>
        <p:nvPicPr>
          <p:cNvPr id="18" name="Picture 17">
            <a:extLst>
              <a:ext uri="{FF2B5EF4-FFF2-40B4-BE49-F238E27FC236}">
                <a16:creationId xmlns:a16="http://schemas.microsoft.com/office/drawing/2014/main" id="{4D01FBA6-A5A4-0105-46B2-B71B954A3092}"/>
              </a:ext>
            </a:extLst>
          </p:cNvPr>
          <p:cNvPicPr>
            <a:picLocks noChangeAspect="1"/>
          </p:cNvPicPr>
          <p:nvPr/>
        </p:nvPicPr>
        <p:blipFill>
          <a:blip r:embed="rId8"/>
          <a:stretch>
            <a:fillRect/>
          </a:stretch>
        </p:blipFill>
        <p:spPr>
          <a:xfrm>
            <a:off x="9667719" y="1563343"/>
            <a:ext cx="2344678" cy="2157578"/>
          </a:xfrm>
          <a:prstGeom prst="rect">
            <a:avLst/>
          </a:prstGeom>
        </p:spPr>
      </p:pic>
    </p:spTree>
    <p:extLst>
      <p:ext uri="{BB962C8B-B14F-4D97-AF65-F5344CB8AC3E}">
        <p14:creationId xmlns:p14="http://schemas.microsoft.com/office/powerpoint/2010/main" val="38372095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8F674-F5E6-35F4-7123-1ABCD8271C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6BA5BE-5194-2BB2-98A2-1D93E8B20256}"/>
              </a:ext>
            </a:extLst>
          </p:cNvPr>
          <p:cNvSpPr>
            <a:spLocks noGrp="1"/>
          </p:cNvSpPr>
          <p:nvPr>
            <p:ph type="ctrTitle"/>
          </p:nvPr>
        </p:nvSpPr>
        <p:spPr>
          <a:xfrm>
            <a:off x="571500" y="3327004"/>
            <a:ext cx="3124200" cy="875393"/>
          </a:xfrm>
        </p:spPr>
        <p:txBody>
          <a:bodyPr>
            <a:normAutofit/>
          </a:bodyPr>
          <a:lstStyle/>
          <a:p>
            <a:r>
              <a:rPr lang="en-GB" sz="4400">
                <a:latin typeface="Epilogue" panose="020B0604020202020204" charset="0"/>
              </a:rPr>
              <a:t>Thank You!</a:t>
            </a:r>
          </a:p>
        </p:txBody>
      </p:sp>
      <p:pic>
        <p:nvPicPr>
          <p:cNvPr id="4" name="Picture 3">
            <a:extLst>
              <a:ext uri="{FF2B5EF4-FFF2-40B4-BE49-F238E27FC236}">
                <a16:creationId xmlns:a16="http://schemas.microsoft.com/office/drawing/2014/main" id="{87879152-9229-06B7-4258-C9B59670E4B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30425" y="3245140"/>
            <a:ext cx="2301490" cy="957257"/>
          </a:xfrm>
          <a:prstGeom prst="rect">
            <a:avLst/>
          </a:prstGeom>
        </p:spPr>
      </p:pic>
      <p:sp>
        <p:nvSpPr>
          <p:cNvPr id="6" name="Title 1">
            <a:extLst>
              <a:ext uri="{FF2B5EF4-FFF2-40B4-BE49-F238E27FC236}">
                <a16:creationId xmlns:a16="http://schemas.microsoft.com/office/drawing/2014/main" id="{A7874B1A-3FD8-617C-5C59-089F8FB295AD}"/>
              </a:ext>
            </a:extLst>
          </p:cNvPr>
          <p:cNvSpPr txBox="1">
            <a:spLocks/>
          </p:cNvSpPr>
          <p:nvPr/>
        </p:nvSpPr>
        <p:spPr bwMode="white">
          <a:xfrm>
            <a:off x="3176185" y="5093270"/>
            <a:ext cx="4064127" cy="592539"/>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5400" kern="1200">
                <a:solidFill>
                  <a:schemeClr val="tx1"/>
                </a:solidFill>
                <a:latin typeface="+mj-lt"/>
                <a:ea typeface="+mj-ea"/>
                <a:cs typeface="+mj-cs"/>
              </a:defRPr>
            </a:lvl1pPr>
          </a:lstStyle>
          <a:p>
            <a:r>
              <a:rPr lang="en-GB" sz="2800">
                <a:latin typeface="Epilogue" panose="020B0604020202020204" charset="0"/>
              </a:rPr>
              <a:t>www.faraday.cam.ac.uk</a:t>
            </a:r>
            <a:endParaRPr lang="en-GB" sz="4400">
              <a:latin typeface="Epilogue" panose="020B0604020202020204" charset="0"/>
            </a:endParaRPr>
          </a:p>
        </p:txBody>
      </p:sp>
      <p:pic>
        <p:nvPicPr>
          <p:cNvPr id="3" name="Picture 2">
            <a:extLst>
              <a:ext uri="{FF2B5EF4-FFF2-40B4-BE49-F238E27FC236}">
                <a16:creationId xmlns:a16="http://schemas.microsoft.com/office/drawing/2014/main" id="{B399A63A-9E5A-B3DC-D23F-8C9FEBEC532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676" b="13501"/>
          <a:stretch>
            <a:fillRect/>
          </a:stretch>
        </p:blipFill>
        <p:spPr bwMode="auto">
          <a:xfrm>
            <a:off x="7060590" y="3062372"/>
            <a:ext cx="5131410" cy="2623437"/>
          </a:xfrm>
          <a:prstGeom prst="rect">
            <a:avLst/>
          </a:prstGeom>
          <a:noFill/>
          <a:ln w="19050">
            <a:solidFill>
              <a:schemeClr val="tx2">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904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
            <a:extLst>
              <a:ext uri="{FF2B5EF4-FFF2-40B4-BE49-F238E27FC236}">
                <a16:creationId xmlns:a16="http://schemas.microsoft.com/office/drawing/2014/main" id="{9669316B-DDE4-53C9-B9D7-AA1DA6251910}"/>
              </a:ext>
            </a:extLst>
          </p:cNvPr>
          <p:cNvSpPr/>
          <p:nvPr/>
        </p:nvSpPr>
        <p:spPr>
          <a:xfrm>
            <a:off x="786318" y="2632054"/>
            <a:ext cx="7278264" cy="1587563"/>
          </a:xfrm>
          <a:prstGeom prst="roundRect">
            <a:avLst>
              <a:gd name="adj" fmla="val 3660"/>
            </a:avLst>
          </a:prstGeom>
          <a:solidFill>
            <a:srgbClr val="0F1806"/>
          </a:solidFill>
          <a:ln w="22860">
            <a:solidFill>
              <a:schemeClr val="accent1">
                <a:lumMod val="75000"/>
              </a:schemeClr>
            </a:solidFill>
            <a:prstDash val="solid"/>
          </a:ln>
        </p:spPr>
        <p:txBody>
          <a:bodyPr/>
          <a:lstStyle/>
          <a:p>
            <a:endParaRPr lang="en-GB"/>
          </a:p>
        </p:txBody>
      </p:sp>
      <p:sp>
        <p:nvSpPr>
          <p:cNvPr id="6" name="Title 3">
            <a:extLst>
              <a:ext uri="{FF2B5EF4-FFF2-40B4-BE49-F238E27FC236}">
                <a16:creationId xmlns:a16="http://schemas.microsoft.com/office/drawing/2014/main" id="{21979532-23C9-B010-5BB7-59702F8005AD}"/>
              </a:ext>
            </a:extLst>
          </p:cNvPr>
          <p:cNvSpPr txBox="1">
            <a:spLocks/>
          </p:cNvSpPr>
          <p:nvPr/>
        </p:nvSpPr>
        <p:spPr>
          <a:xfrm>
            <a:off x="929990" y="2829286"/>
            <a:ext cx="6990919" cy="1657407"/>
          </a:xfrm>
          <a:prstGeom prst="rect">
            <a:avLst/>
          </a:prstGeom>
        </p:spPr>
        <p:txBody>
          <a:bodyPr>
            <a:no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pPr marL="0" indent="0">
              <a:buFont typeface="Arial" pitchFamily="34" charset="0"/>
              <a:buNone/>
            </a:pPr>
            <a:r>
              <a:rPr lang="en-GB" sz="2800">
                <a:latin typeface="Calibri" panose="020F0502020204030204" pitchFamily="34" charset="0"/>
                <a:ea typeface="Calibri" panose="020F0502020204030204" pitchFamily="34" charset="0"/>
                <a:cs typeface="Calibri" panose="020F0502020204030204" pitchFamily="34" charset="0"/>
              </a:rPr>
              <a:t>“</a:t>
            </a:r>
            <a:r>
              <a:rPr lang="en-GB" sz="2800" i="1">
                <a:latin typeface="Calibri" panose="020F0502020204030204" pitchFamily="34" charset="0"/>
                <a:ea typeface="Calibri" panose="020F0502020204030204" pitchFamily="34" charset="0"/>
                <a:cs typeface="Calibri" panose="020F0502020204030204" pitchFamily="34" charset="0"/>
              </a:rPr>
              <a:t>For we are God’s handiwork, created in Christ Jesus to do good works, which God prepared in advance for us to do</a:t>
            </a:r>
            <a:r>
              <a:rPr lang="en-GB" sz="2800">
                <a:latin typeface="Calibri" panose="020F0502020204030204" pitchFamily="34" charset="0"/>
                <a:ea typeface="Calibri" panose="020F0502020204030204" pitchFamily="34" charset="0"/>
                <a:cs typeface="Calibri" panose="020F0502020204030204" pitchFamily="34" charset="0"/>
              </a:rPr>
              <a:t>”</a:t>
            </a:r>
          </a:p>
        </p:txBody>
      </p:sp>
      <p:sp>
        <p:nvSpPr>
          <p:cNvPr id="3" name="Title 1">
            <a:extLst>
              <a:ext uri="{FF2B5EF4-FFF2-40B4-BE49-F238E27FC236}">
                <a16:creationId xmlns:a16="http://schemas.microsoft.com/office/drawing/2014/main" id="{744E3917-E138-542A-3EC0-D2B8CEA75AC5}"/>
              </a:ext>
            </a:extLst>
          </p:cNvPr>
          <p:cNvSpPr txBox="1">
            <a:spLocks/>
          </p:cNvSpPr>
          <p:nvPr/>
        </p:nvSpPr>
        <p:spPr>
          <a:xfrm>
            <a:off x="256615" y="563175"/>
            <a:ext cx="7531859" cy="56477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GB" sz="3600">
                <a:solidFill>
                  <a:srgbClr val="5BE0F1"/>
                </a:solidFill>
                <a:latin typeface="Epilogue" panose="020B0604020202020204"/>
                <a:cs typeface="Sora Medium" panose="020B0604020202020204" charset="0"/>
              </a:rPr>
              <a:t>Purpose and meaning</a:t>
            </a:r>
          </a:p>
        </p:txBody>
      </p:sp>
      <p:pic>
        <p:nvPicPr>
          <p:cNvPr id="5" name="Picture 4">
            <a:extLst>
              <a:ext uri="{FF2B5EF4-FFF2-40B4-BE49-F238E27FC236}">
                <a16:creationId xmlns:a16="http://schemas.microsoft.com/office/drawing/2014/main" id="{98F5DF22-64BF-A456-4118-34DC061B683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87080" y="2490086"/>
            <a:ext cx="3052495" cy="2158114"/>
          </a:xfrm>
          <a:prstGeom prst="rect">
            <a:avLst/>
          </a:prstGeom>
        </p:spPr>
      </p:pic>
      <p:sp>
        <p:nvSpPr>
          <p:cNvPr id="7" name="Text Placeholder 4">
            <a:extLst>
              <a:ext uri="{FF2B5EF4-FFF2-40B4-BE49-F238E27FC236}">
                <a16:creationId xmlns:a16="http://schemas.microsoft.com/office/drawing/2014/main" id="{0C13FFC1-4F85-F24C-2AD5-DBE89D9C4915}"/>
              </a:ext>
            </a:extLst>
          </p:cNvPr>
          <p:cNvSpPr txBox="1">
            <a:spLocks/>
          </p:cNvSpPr>
          <p:nvPr/>
        </p:nvSpPr>
        <p:spPr>
          <a:xfrm>
            <a:off x="5526344" y="3714061"/>
            <a:ext cx="4028960" cy="426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pPr marL="0" indent="0">
              <a:buNone/>
            </a:pPr>
            <a:r>
              <a:rPr lang="en-GB">
                <a:latin typeface="Calibri" panose="020F0502020204030204" pitchFamily="34" charset="0"/>
                <a:ea typeface="Calibri" panose="020F0502020204030204" pitchFamily="34" charset="0"/>
                <a:cs typeface="Calibri" panose="020F0502020204030204" pitchFamily="34" charset="0"/>
              </a:rPr>
              <a:t>Ephesians 2:10 (NIV)</a:t>
            </a:r>
          </a:p>
        </p:txBody>
      </p:sp>
    </p:spTree>
    <p:extLst>
      <p:ext uri="{BB962C8B-B14F-4D97-AF65-F5344CB8AC3E}">
        <p14:creationId xmlns:p14="http://schemas.microsoft.com/office/powerpoint/2010/main" val="657116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CD5AB-EDB7-B706-A740-30D5DF2F8C4D}"/>
            </a:ext>
          </a:extLst>
        </p:cNvPr>
        <p:cNvGrpSpPr/>
        <p:nvPr/>
      </p:nvGrpSpPr>
      <p:grpSpPr>
        <a:xfrm>
          <a:off x="0" y="0"/>
          <a:ext cx="0" cy="0"/>
          <a:chOff x="0" y="0"/>
          <a:chExt cx="0" cy="0"/>
        </a:xfrm>
      </p:grpSpPr>
      <p:pic>
        <p:nvPicPr>
          <p:cNvPr id="2052" name="Picture 4" descr="Just realized the Claude logo is Kurt Vonnegut's drawing of ...">
            <a:extLst>
              <a:ext uri="{FF2B5EF4-FFF2-40B4-BE49-F238E27FC236}">
                <a16:creationId xmlns:a16="http://schemas.microsoft.com/office/drawing/2014/main" id="{C91FF7E0-8DC5-DF93-1875-4BFE02D3B7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9792" y="1065583"/>
            <a:ext cx="1859091" cy="147927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eepSeek Explained: What Is It and Is It Safe To Use? | News ...">
            <a:extLst>
              <a:ext uri="{FF2B5EF4-FFF2-40B4-BE49-F238E27FC236}">
                <a16:creationId xmlns:a16="http://schemas.microsoft.com/office/drawing/2014/main" id="{5823A382-AB37-F4CD-6CEE-3B81E7232DA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862" t="25173" r="16103" b="23415"/>
          <a:stretch>
            <a:fillRect/>
          </a:stretch>
        </p:blipFill>
        <p:spPr bwMode="auto">
          <a:xfrm>
            <a:off x="6636595" y="2695267"/>
            <a:ext cx="3400156" cy="146746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THE NEW CHATGPT LOGO WHITE PNG IN 2026 ...">
            <a:extLst>
              <a:ext uri="{FF2B5EF4-FFF2-40B4-BE49-F238E27FC236}">
                <a16:creationId xmlns:a16="http://schemas.microsoft.com/office/drawing/2014/main" id="{03A7BE3B-1EAF-6CB3-4B59-E882EA1E40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67002" y="1408712"/>
            <a:ext cx="2953096" cy="843742"/>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Google's AI is Getting Colorful! Gemini ...">
            <a:extLst>
              <a:ext uri="{FF2B5EF4-FFF2-40B4-BE49-F238E27FC236}">
                <a16:creationId xmlns:a16="http://schemas.microsoft.com/office/drawing/2014/main" id="{BD0288BF-1414-BF39-9A59-7FDABF76E60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998" t="12526" r="6759" b="12498"/>
          <a:stretch>
            <a:fillRect/>
          </a:stretch>
        </p:blipFill>
        <p:spPr bwMode="auto">
          <a:xfrm>
            <a:off x="2605377" y="2473928"/>
            <a:ext cx="3035402" cy="1910144"/>
          </a:xfrm>
          <a:prstGeom prst="rect">
            <a:avLst/>
          </a:prstGeom>
          <a:noFill/>
          <a:extLst>
            <a:ext uri="{909E8E84-426E-40DD-AFC4-6F175D3DCCD1}">
              <a14:hiddenFill xmlns:a14="http://schemas.microsoft.com/office/drawing/2010/main">
                <a:solidFill>
                  <a:srgbClr val="FFFFFF"/>
                </a:solidFill>
              </a14:hiddenFill>
            </a:ext>
          </a:extLst>
        </p:spPr>
      </p:pic>
      <p:sp>
        <p:nvSpPr>
          <p:cNvPr id="8" name="Shape 1">
            <a:extLst>
              <a:ext uri="{FF2B5EF4-FFF2-40B4-BE49-F238E27FC236}">
                <a16:creationId xmlns:a16="http://schemas.microsoft.com/office/drawing/2014/main" id="{EF4A4ACB-3088-AD90-FDA9-BE21BE227C4C}"/>
              </a:ext>
            </a:extLst>
          </p:cNvPr>
          <p:cNvSpPr/>
          <p:nvPr/>
        </p:nvSpPr>
        <p:spPr>
          <a:xfrm>
            <a:off x="2140652" y="4177505"/>
            <a:ext cx="8093594" cy="2259238"/>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4" name="Title 1">
            <a:extLst>
              <a:ext uri="{FF2B5EF4-FFF2-40B4-BE49-F238E27FC236}">
                <a16:creationId xmlns:a16="http://schemas.microsoft.com/office/drawing/2014/main" id="{F37B882A-CCEB-A03D-221C-8B3272BA35DD}"/>
              </a:ext>
            </a:extLst>
          </p:cNvPr>
          <p:cNvSpPr txBox="1">
            <a:spLocks/>
          </p:cNvSpPr>
          <p:nvPr/>
        </p:nvSpPr>
        <p:spPr>
          <a:xfrm>
            <a:off x="648721" y="32948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US" sz="3600">
                <a:solidFill>
                  <a:srgbClr val="5BE0F1"/>
                </a:solidFill>
                <a:latin typeface="Epilogue" panose="020B0604020202020204" charset="0"/>
                <a:ea typeface="Calibri" panose="020F0502020204030204" pitchFamily="34" charset="0"/>
                <a:cs typeface="Calibri" panose="020F0502020204030204" pitchFamily="34" charset="0"/>
              </a:rPr>
              <a:t>AI Chatbots</a:t>
            </a:r>
            <a:endParaRPr lang="en-GB" sz="3200">
              <a:solidFill>
                <a:srgbClr val="5BE0F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8A2F341C-BDCD-ED2B-3670-5C9EFCFB4404}"/>
              </a:ext>
            </a:extLst>
          </p:cNvPr>
          <p:cNvSpPr txBox="1"/>
          <p:nvPr/>
        </p:nvSpPr>
        <p:spPr>
          <a:xfrm>
            <a:off x="2206951" y="4204746"/>
            <a:ext cx="7960995" cy="2246769"/>
          </a:xfrm>
          <a:prstGeom prst="rect">
            <a:avLst/>
          </a:prstGeom>
          <a:noFill/>
        </p:spPr>
        <p:txBody>
          <a:bodyPr wrap="square" rtlCol="0">
            <a:spAutoFit/>
          </a:bodyPr>
          <a:lstStyle/>
          <a:p>
            <a:r>
              <a:rPr lang="en-GB" sz="28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a:t>
            </a:r>
            <a:r>
              <a:rPr lang="en-GB" sz="2800" b="1" i="1"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The AI Backlash</a:t>
            </a:r>
            <a:r>
              <a:rPr lang="en-GB" sz="28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 – </a:t>
            </a:r>
            <a:r>
              <a:rPr lang="en-GB" sz="20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The Economist (27 June 2026)</a:t>
            </a:r>
          </a:p>
          <a:p>
            <a:endParaRPr lang="en-GB" sz="28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endParaRPr>
          </a:p>
          <a:p>
            <a:r>
              <a:rPr lang="en-GB" sz="28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Activism stopping data centre projects worth $100Bn</a:t>
            </a:r>
          </a:p>
          <a:p>
            <a:r>
              <a:rPr lang="en-GB" sz="28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40% of voters want AI banned from all industries</a:t>
            </a:r>
          </a:p>
          <a:p>
            <a:r>
              <a:rPr lang="en-GB" sz="2800"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AI speakers heckled at graduation ceremonies</a:t>
            </a:r>
          </a:p>
        </p:txBody>
      </p:sp>
    </p:spTree>
    <p:extLst>
      <p:ext uri="{BB962C8B-B14F-4D97-AF65-F5344CB8AC3E}">
        <p14:creationId xmlns:p14="http://schemas.microsoft.com/office/powerpoint/2010/main" val="2555221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187B4-5A73-E765-8BFA-BD8B42D94E75}"/>
            </a:ext>
          </a:extLst>
        </p:cNvPr>
        <p:cNvGrpSpPr/>
        <p:nvPr/>
      </p:nvGrpSpPr>
      <p:grpSpPr>
        <a:xfrm>
          <a:off x="0" y="0"/>
          <a:ext cx="0" cy="0"/>
          <a:chOff x="0" y="0"/>
          <a:chExt cx="0" cy="0"/>
        </a:xfrm>
      </p:grpSpPr>
      <p:sp>
        <p:nvSpPr>
          <p:cNvPr id="5" name="Shape 1">
            <a:extLst>
              <a:ext uri="{FF2B5EF4-FFF2-40B4-BE49-F238E27FC236}">
                <a16:creationId xmlns:a16="http://schemas.microsoft.com/office/drawing/2014/main" id="{5D12185F-D046-70F1-E507-5D3421BD1530}"/>
              </a:ext>
            </a:extLst>
          </p:cNvPr>
          <p:cNvSpPr/>
          <p:nvPr/>
        </p:nvSpPr>
        <p:spPr>
          <a:xfrm>
            <a:off x="2852586" y="4511790"/>
            <a:ext cx="6486828" cy="1841945"/>
          </a:xfrm>
          <a:prstGeom prst="roundRect">
            <a:avLst>
              <a:gd name="adj" fmla="val 3660"/>
            </a:avLst>
          </a:prstGeom>
          <a:solidFill>
            <a:srgbClr val="0F1806"/>
          </a:solidFill>
          <a:ln w="22860">
            <a:solidFill>
              <a:schemeClr val="accent1">
                <a:lumMod val="75000"/>
              </a:schemeClr>
            </a:solidFill>
            <a:prstDash val="solid"/>
          </a:ln>
        </p:spPr>
        <p:txBody>
          <a:bodyPr/>
          <a:lstStyle/>
          <a:p>
            <a:endParaRPr lang="en-GB"/>
          </a:p>
        </p:txBody>
      </p:sp>
      <p:sp>
        <p:nvSpPr>
          <p:cNvPr id="10" name="Shape 1">
            <a:extLst>
              <a:ext uri="{FF2B5EF4-FFF2-40B4-BE49-F238E27FC236}">
                <a16:creationId xmlns:a16="http://schemas.microsoft.com/office/drawing/2014/main" id="{DB3FD26F-57A4-F7D8-A434-542000AB64F0}"/>
              </a:ext>
            </a:extLst>
          </p:cNvPr>
          <p:cNvSpPr/>
          <p:nvPr/>
        </p:nvSpPr>
        <p:spPr>
          <a:xfrm>
            <a:off x="1057275" y="1389781"/>
            <a:ext cx="10106025" cy="2598019"/>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6" name="Text 8">
            <a:extLst>
              <a:ext uri="{FF2B5EF4-FFF2-40B4-BE49-F238E27FC236}">
                <a16:creationId xmlns:a16="http://schemas.microsoft.com/office/drawing/2014/main" id="{3E8AF176-AA58-553C-73A2-D533C1196C5A}"/>
              </a:ext>
            </a:extLst>
          </p:cNvPr>
          <p:cNvSpPr/>
          <p:nvPr/>
        </p:nvSpPr>
        <p:spPr>
          <a:xfrm>
            <a:off x="1705851" y="1510491"/>
            <a:ext cx="9127249" cy="2363010"/>
          </a:xfrm>
          <a:prstGeom prst="rect">
            <a:avLst/>
          </a:prstGeom>
          <a:noFill/>
          <a:ln/>
        </p:spPr>
        <p:txBody>
          <a:bodyPr wrap="square" lIns="0" tIns="0" rIns="0" bIns="0" rtlCol="0" anchor="t"/>
          <a:lstStyle/>
          <a:p>
            <a:pPr marL="342900" indent="-342900">
              <a:buFont typeface="Arial" panose="020B0604020202020204" pitchFamily="34" charset="0"/>
              <a:buChar char="•"/>
            </a:pPr>
            <a:r>
              <a:rPr lang="en-GB" sz="2400">
                <a:latin typeface="Calibri"/>
                <a:ea typeface="Calibri"/>
                <a:cs typeface="Calibri"/>
              </a:rPr>
              <a:t>Using AI in pro-human rather than exploitative ways</a:t>
            </a:r>
          </a:p>
          <a:p>
            <a:pPr marL="800100" lvl="1" indent="-342900">
              <a:buFont typeface="Arial" panose="020B0604020202020204" pitchFamily="34" charset="0"/>
              <a:buChar char="•"/>
            </a:pPr>
            <a:r>
              <a:rPr lang="en-GB" sz="2400">
                <a:latin typeface="Calibri"/>
                <a:ea typeface="Calibri"/>
                <a:cs typeface="Calibri"/>
              </a:rPr>
              <a:t>AI applications that affirm human dignity, relationality and agency</a:t>
            </a:r>
          </a:p>
          <a:p>
            <a:pPr marL="342900" indent="-342900">
              <a:buFont typeface="Arial" panose="020B0604020202020204" pitchFamily="34" charset="0"/>
              <a:buChar char="•"/>
            </a:pPr>
            <a:r>
              <a:rPr lang="en-GB" sz="2400">
                <a:latin typeface="Calibri"/>
                <a:ea typeface="Calibri"/>
                <a:cs typeface="Calibri"/>
              </a:rPr>
              <a:t>New AI narratives (non-anthropomorphic)</a:t>
            </a:r>
          </a:p>
          <a:p>
            <a:pPr marL="342900" indent="-342900">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AI benefits that flow through to all of society</a:t>
            </a:r>
          </a:p>
          <a:p>
            <a:pPr marL="342900" indent="-342900">
              <a:buFont typeface="Arial" panose="020B0604020202020204" pitchFamily="34" charset="0"/>
              <a:buChar char="•"/>
            </a:pPr>
            <a:endParaRPr lang="en-GB" sz="240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Engage with AI, understand risks, learn to use with wisdom. </a:t>
            </a:r>
          </a:p>
        </p:txBody>
      </p:sp>
      <p:sp>
        <p:nvSpPr>
          <p:cNvPr id="9" name="Title 1">
            <a:extLst>
              <a:ext uri="{FF2B5EF4-FFF2-40B4-BE49-F238E27FC236}">
                <a16:creationId xmlns:a16="http://schemas.microsoft.com/office/drawing/2014/main" id="{F2E1DDFC-0E02-505B-5E03-65FCD1FD795C}"/>
              </a:ext>
            </a:extLst>
          </p:cNvPr>
          <p:cNvSpPr txBox="1">
            <a:spLocks/>
          </p:cNvSpPr>
          <p:nvPr/>
        </p:nvSpPr>
        <p:spPr>
          <a:xfrm>
            <a:off x="466165" y="504265"/>
            <a:ext cx="7531859" cy="56477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GB" sz="3600">
                <a:solidFill>
                  <a:srgbClr val="5BE0F1"/>
                </a:solidFill>
                <a:latin typeface="Epilogue" panose="020B0604020202020204"/>
                <a:cs typeface="Sora Medium" panose="020B0604020202020204" charset="0"/>
              </a:rPr>
              <a:t>A Christian vision for AI?</a:t>
            </a:r>
          </a:p>
        </p:txBody>
      </p:sp>
      <p:sp>
        <p:nvSpPr>
          <p:cNvPr id="3" name="Text 8">
            <a:extLst>
              <a:ext uri="{FF2B5EF4-FFF2-40B4-BE49-F238E27FC236}">
                <a16:creationId xmlns:a16="http://schemas.microsoft.com/office/drawing/2014/main" id="{74702E91-0307-2039-C15F-F4298E34C8CF}"/>
              </a:ext>
            </a:extLst>
          </p:cNvPr>
          <p:cNvSpPr/>
          <p:nvPr/>
        </p:nvSpPr>
        <p:spPr>
          <a:xfrm>
            <a:off x="3145536" y="4734166"/>
            <a:ext cx="5978119" cy="1396300"/>
          </a:xfrm>
          <a:prstGeom prst="rect">
            <a:avLst/>
          </a:prstGeom>
          <a:noFill/>
          <a:ln/>
        </p:spPr>
        <p:txBody>
          <a:bodyPr wrap="square" lIns="0" tIns="0" rIns="0" bIns="0" rtlCol="0" anchor="t"/>
          <a:lstStyle/>
          <a:p>
            <a:pPr>
              <a:lnSpc>
                <a:spcPts val="2375"/>
              </a:lnSpc>
            </a:pPr>
            <a:r>
              <a:rPr lang="en-GB" sz="240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“For I know the plans I have for you,” declares the Lord, “plans to prosper you and not to harm you, plans to give you hope and a future”.</a:t>
            </a:r>
          </a:p>
          <a:p>
            <a:pPr>
              <a:lnSpc>
                <a:spcPts val="2375"/>
              </a:lnSpc>
            </a:pPr>
            <a:endParaRPr lang="en-GB" sz="240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endParaRPr>
          </a:p>
          <a:p>
            <a:pPr>
              <a:lnSpc>
                <a:spcPts val="2375"/>
              </a:lnSpc>
            </a:pPr>
            <a:r>
              <a:rPr lang="en-GB" sz="240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				</a:t>
            </a:r>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Jeremiah 29:11</a:t>
            </a:r>
            <a:endParaRPr lang="en-US" sz="240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870805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9D47A-58EE-DB91-3C22-E4F86BD7CC8D}"/>
            </a:ext>
          </a:extLst>
        </p:cNvPr>
        <p:cNvGrpSpPr/>
        <p:nvPr/>
      </p:nvGrpSpPr>
      <p:grpSpPr>
        <a:xfrm>
          <a:off x="0" y="0"/>
          <a:ext cx="0" cy="0"/>
          <a:chOff x="0" y="0"/>
          <a:chExt cx="0" cy="0"/>
        </a:xfrm>
      </p:grpSpPr>
      <p:sp>
        <p:nvSpPr>
          <p:cNvPr id="14" name="Shape 1">
            <a:extLst>
              <a:ext uri="{FF2B5EF4-FFF2-40B4-BE49-F238E27FC236}">
                <a16:creationId xmlns:a16="http://schemas.microsoft.com/office/drawing/2014/main" id="{0D403C58-9371-9B37-D5A2-B3D02B59F326}"/>
              </a:ext>
            </a:extLst>
          </p:cNvPr>
          <p:cNvSpPr/>
          <p:nvPr/>
        </p:nvSpPr>
        <p:spPr>
          <a:xfrm>
            <a:off x="1813159" y="3700272"/>
            <a:ext cx="3104166" cy="1875888"/>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15" name="Content Placeholder 4">
            <a:extLst>
              <a:ext uri="{FF2B5EF4-FFF2-40B4-BE49-F238E27FC236}">
                <a16:creationId xmlns:a16="http://schemas.microsoft.com/office/drawing/2014/main" id="{E9FD03FA-3DE3-DE27-0D91-A4EE7CDC2CE4}"/>
              </a:ext>
            </a:extLst>
          </p:cNvPr>
          <p:cNvSpPr txBox="1">
            <a:spLocks/>
          </p:cNvSpPr>
          <p:nvPr/>
        </p:nvSpPr>
        <p:spPr>
          <a:xfrm>
            <a:off x="1869875" y="3789260"/>
            <a:ext cx="2979458" cy="2047958"/>
          </a:xfrm>
          <a:prstGeom prst="rect">
            <a:avLst/>
          </a:prstGeom>
        </p:spPr>
        <p:txBody>
          <a:bodyPr>
            <a:norm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pPr marL="0" indent="0">
              <a:buFont typeface="Arial" pitchFamily="34" charset="0"/>
              <a:buNone/>
            </a:pPr>
            <a:r>
              <a:rPr lang="en-GB" sz="2200">
                <a:latin typeface="Calibri" panose="020F0502020204030204" pitchFamily="34" charset="0"/>
                <a:ea typeface="Calibri" panose="020F0502020204030204" pitchFamily="34" charset="0"/>
                <a:cs typeface="Calibri" panose="020F0502020204030204" pitchFamily="34" charset="0"/>
              </a:rPr>
              <a:t>“AI will free us from the constraints of the human brain” </a:t>
            </a:r>
          </a:p>
          <a:p>
            <a:pPr marL="0" indent="0">
              <a:buFont typeface="Arial" pitchFamily="34" charset="0"/>
              <a:buNone/>
            </a:pPr>
            <a:r>
              <a:rPr lang="en-GB" sz="1800">
                <a:solidFill>
                  <a:schemeClr val="tx1"/>
                </a:solidFill>
                <a:latin typeface="Calibri" panose="020F0502020204030204" pitchFamily="34" charset="0"/>
                <a:ea typeface="Calibri" panose="020F0502020204030204" pitchFamily="34" charset="0"/>
                <a:cs typeface="Calibri" panose="020F0502020204030204" pitchFamily="34" charset="0"/>
              </a:rPr>
              <a:t>Javier Milei (Argentinian PM) </a:t>
            </a:r>
            <a:r>
              <a:rPr lang="en-GB" sz="1800" i="1">
                <a:solidFill>
                  <a:schemeClr val="tx1"/>
                </a:solidFill>
                <a:latin typeface="Calibri" panose="020F0502020204030204" pitchFamily="34" charset="0"/>
                <a:ea typeface="Calibri" panose="020F0502020204030204" pitchFamily="34" charset="0"/>
                <a:cs typeface="Calibri" panose="020F0502020204030204" pitchFamily="34" charset="0"/>
              </a:rPr>
              <a:t>The Economist Jan 2026</a:t>
            </a:r>
            <a:endParaRPr lang="en-GB" sz="2800" i="1">
              <a:latin typeface="Calibri" panose="020F0502020204030204" pitchFamily="34" charset="0"/>
              <a:ea typeface="Calibri" panose="020F0502020204030204" pitchFamily="34" charset="0"/>
              <a:cs typeface="Calibri" panose="020F0502020204030204" pitchFamily="34" charset="0"/>
            </a:endParaRPr>
          </a:p>
        </p:txBody>
      </p:sp>
      <p:sp>
        <p:nvSpPr>
          <p:cNvPr id="16" name="Shape 1">
            <a:extLst>
              <a:ext uri="{FF2B5EF4-FFF2-40B4-BE49-F238E27FC236}">
                <a16:creationId xmlns:a16="http://schemas.microsoft.com/office/drawing/2014/main" id="{2626FC92-6ED5-1CE8-DA26-578ABEFE0E93}"/>
              </a:ext>
            </a:extLst>
          </p:cNvPr>
          <p:cNvSpPr/>
          <p:nvPr/>
        </p:nvSpPr>
        <p:spPr>
          <a:xfrm>
            <a:off x="7149968" y="3703618"/>
            <a:ext cx="3383920" cy="1872542"/>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17" name="Content Placeholder 4">
            <a:extLst>
              <a:ext uri="{FF2B5EF4-FFF2-40B4-BE49-F238E27FC236}">
                <a16:creationId xmlns:a16="http://schemas.microsoft.com/office/drawing/2014/main" id="{031AA321-4B97-5D4F-0348-CFA431D011E1}"/>
              </a:ext>
            </a:extLst>
          </p:cNvPr>
          <p:cNvSpPr txBox="1">
            <a:spLocks/>
          </p:cNvSpPr>
          <p:nvPr/>
        </p:nvSpPr>
        <p:spPr>
          <a:xfrm>
            <a:off x="7274676" y="3789260"/>
            <a:ext cx="3259212" cy="1872542"/>
          </a:xfrm>
          <a:prstGeom prst="rect">
            <a:avLst/>
          </a:prstGeom>
        </p:spPr>
        <p:txBody>
          <a:bodyPr>
            <a:normAutofit fontScale="92500"/>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pPr marL="0" indent="0">
              <a:buFont typeface="Arial" pitchFamily="34" charset="0"/>
              <a:buNone/>
            </a:pPr>
            <a:r>
              <a:rPr lang="en-GB" sz="2400">
                <a:latin typeface="Calibri" panose="020F0502020204030204" pitchFamily="34" charset="0"/>
                <a:ea typeface="Calibri" panose="020F0502020204030204" pitchFamily="34" charset="0"/>
                <a:cs typeface="Calibri" panose="020F0502020204030204" pitchFamily="34" charset="0"/>
              </a:rPr>
              <a:t>“I think, and this sounds counterintuitive, that AI can make us more human” </a:t>
            </a:r>
          </a:p>
          <a:p>
            <a:pPr marL="0" indent="0">
              <a:buFont typeface="Arial" pitchFamily="34" charset="0"/>
              <a:buNone/>
            </a:pPr>
            <a:r>
              <a:rPr lang="en-GB" sz="1900">
                <a:solidFill>
                  <a:schemeClr val="tx1"/>
                </a:solidFill>
                <a:latin typeface="Calibri" panose="020F0502020204030204" pitchFamily="34" charset="0"/>
                <a:ea typeface="Calibri" panose="020F0502020204030204" pitchFamily="34" charset="0"/>
                <a:cs typeface="Calibri" panose="020F0502020204030204" pitchFamily="34" charset="0"/>
              </a:rPr>
              <a:t>Sir Keir Starmer (UK PM)         </a:t>
            </a:r>
            <a:r>
              <a:rPr lang="en-GB" sz="1900" i="1">
                <a:solidFill>
                  <a:schemeClr val="tx1"/>
                </a:solidFill>
                <a:latin typeface="Calibri" panose="020F0502020204030204" pitchFamily="34" charset="0"/>
                <a:ea typeface="Calibri" panose="020F0502020204030204" pitchFamily="34" charset="0"/>
                <a:cs typeface="Calibri" panose="020F0502020204030204" pitchFamily="34" charset="0"/>
              </a:rPr>
              <a:t> The Economist Dec 2025</a:t>
            </a:r>
            <a:endParaRPr lang="en-GB" sz="1900" i="1">
              <a:latin typeface="Calibri" panose="020F0502020204030204" pitchFamily="34" charset="0"/>
              <a:ea typeface="Calibri" panose="020F0502020204030204" pitchFamily="34" charset="0"/>
              <a:cs typeface="Calibri" panose="020F0502020204030204" pitchFamily="34" charset="0"/>
            </a:endParaRPr>
          </a:p>
          <a:p>
            <a:pPr marL="0" indent="0">
              <a:buFont typeface="Arial" pitchFamily="34" charset="0"/>
              <a:buNone/>
            </a:pPr>
            <a:endParaRPr lang="en-GB" sz="2800" i="1"/>
          </a:p>
        </p:txBody>
      </p:sp>
      <p:pic>
        <p:nvPicPr>
          <p:cNvPr id="21" name="Picture 20" descr="A person with glasses and a suit&#10;&#10;AI-generated content may be incorrect.">
            <a:extLst>
              <a:ext uri="{FF2B5EF4-FFF2-40B4-BE49-F238E27FC236}">
                <a16:creationId xmlns:a16="http://schemas.microsoft.com/office/drawing/2014/main" id="{CC696B11-25CD-DF8B-4EF8-2CBC526085A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951792" y="1026954"/>
            <a:ext cx="1632493" cy="2447544"/>
          </a:xfrm>
          <a:prstGeom prst="rect">
            <a:avLst/>
          </a:prstGeom>
        </p:spPr>
      </p:pic>
      <p:pic>
        <p:nvPicPr>
          <p:cNvPr id="23" name="Picture 22" descr="A person speaking into a microphone&#10;&#10;AI-generated content may be incorrect.">
            <a:extLst>
              <a:ext uri="{FF2B5EF4-FFF2-40B4-BE49-F238E27FC236}">
                <a16:creationId xmlns:a16="http://schemas.microsoft.com/office/drawing/2014/main" id="{38647D79-C023-DDA9-C191-DAA0558D500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32500" r="10500"/>
          <a:stretch>
            <a:fillRect/>
          </a:stretch>
        </p:blipFill>
        <p:spPr>
          <a:xfrm>
            <a:off x="2247792" y="981455"/>
            <a:ext cx="2223624" cy="2493043"/>
          </a:xfrm>
          <a:prstGeom prst="rect">
            <a:avLst/>
          </a:prstGeom>
        </p:spPr>
      </p:pic>
      <p:sp>
        <p:nvSpPr>
          <p:cNvPr id="24" name="TextBox 23">
            <a:extLst>
              <a:ext uri="{FF2B5EF4-FFF2-40B4-BE49-F238E27FC236}">
                <a16:creationId xmlns:a16="http://schemas.microsoft.com/office/drawing/2014/main" id="{E86E9D12-54DA-34D7-7F2B-A9D5A62D87C6}"/>
              </a:ext>
            </a:extLst>
          </p:cNvPr>
          <p:cNvSpPr txBox="1"/>
          <p:nvPr/>
        </p:nvSpPr>
        <p:spPr>
          <a:xfrm>
            <a:off x="1981198" y="6656265"/>
            <a:ext cx="6096000" cy="200055"/>
          </a:xfrm>
          <a:prstGeom prst="rect">
            <a:avLst/>
          </a:prstGeom>
          <a:noFill/>
        </p:spPr>
        <p:txBody>
          <a:bodyPr wrap="square" rtlCol="0">
            <a:spAutoFit/>
          </a:bodyPr>
          <a:lstStyle/>
          <a:p>
            <a:r>
              <a:rPr lang="en-GB" sz="700">
                <a:solidFill>
                  <a:schemeClr val="tx2">
                    <a:lumMod val="25000"/>
                  </a:schemeClr>
                </a:solidFill>
                <a:hlinkClick r:id="rId6" tooltip="https://elordenmundial.com/milei-presidente-y-ahora-que/">
                  <a:extLst>
                    <a:ext uri="{A12FA001-AC4F-418D-AE19-62706E023703}">
                      <ahyp:hlinkClr xmlns:ahyp="http://schemas.microsoft.com/office/drawing/2018/hyperlinkcolor" val="tx"/>
                    </a:ext>
                  </a:extLst>
                </a:hlinkClick>
              </a:rPr>
              <a:t>This Photo</a:t>
            </a:r>
            <a:r>
              <a:rPr lang="en-GB" sz="700">
                <a:solidFill>
                  <a:schemeClr val="tx2">
                    <a:lumMod val="25000"/>
                  </a:schemeClr>
                </a:solidFill>
              </a:rPr>
              <a:t> by Unknown Author is licensed under </a:t>
            </a:r>
            <a:r>
              <a:rPr lang="en-GB" sz="700">
                <a:solidFill>
                  <a:schemeClr val="tx2">
                    <a:lumMod val="25000"/>
                  </a:schemeClr>
                </a:solidFill>
                <a:hlinkClick r:id="rId7" tooltip="https://creativecommons.org/licenses/by-nc-nd/3.0/">
                  <a:extLst>
                    <a:ext uri="{A12FA001-AC4F-418D-AE19-62706E023703}">
                      <ahyp:hlinkClr xmlns:ahyp="http://schemas.microsoft.com/office/drawing/2018/hyperlinkcolor" val="tx"/>
                    </a:ext>
                  </a:extLst>
                </a:hlinkClick>
              </a:rPr>
              <a:t>CC BY-NC-ND</a:t>
            </a:r>
            <a:endParaRPr lang="en-GB" sz="700">
              <a:solidFill>
                <a:schemeClr val="tx2">
                  <a:lumMod val="25000"/>
                </a:schemeClr>
              </a:solidFill>
            </a:endParaRPr>
          </a:p>
        </p:txBody>
      </p:sp>
    </p:spTree>
    <p:extLst>
      <p:ext uri="{BB962C8B-B14F-4D97-AF65-F5344CB8AC3E}">
        <p14:creationId xmlns:p14="http://schemas.microsoft.com/office/powerpoint/2010/main" val="12758732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CC8EC-5C48-BD2C-46B0-DDD993A0588F}"/>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43E84C8F-AB35-2860-0592-8CE0ABEC43E9}"/>
              </a:ext>
            </a:extLst>
          </p:cNvPr>
          <p:cNvSpPr txBox="1"/>
          <p:nvPr/>
        </p:nvSpPr>
        <p:spPr>
          <a:xfrm>
            <a:off x="5190350" y="1402206"/>
            <a:ext cx="4612017" cy="2677656"/>
          </a:xfrm>
          <a:prstGeom prst="rect">
            <a:avLst/>
          </a:prstGeom>
          <a:noFill/>
        </p:spPr>
        <p:txBody>
          <a:bodyPr wrap="square" rtlCol="0">
            <a:spAutoFit/>
          </a:bodyPr>
          <a:lstStyle/>
          <a:p>
            <a:r>
              <a:rPr lang="en-GB" sz="2400" i="1">
                <a:latin typeface="Calibri" panose="020F0502020204030204" pitchFamily="34" charset="0"/>
                <a:ea typeface="Calibri" panose="020F0502020204030204" pitchFamily="34" charset="0"/>
                <a:cs typeface="Calibri" panose="020F0502020204030204" pitchFamily="34" charset="0"/>
              </a:rPr>
              <a:t>“We remain in the earliest days of this technological revolution and are in a race with adversaries for supremacy within it. </a:t>
            </a:r>
          </a:p>
          <a:p>
            <a:r>
              <a:rPr lang="en-GB" sz="2400" i="1">
                <a:latin typeface="Calibri" panose="020F0502020204030204" pitchFamily="34" charset="0"/>
                <a:ea typeface="Calibri" panose="020F0502020204030204" pitchFamily="34" charset="0"/>
                <a:cs typeface="Calibri" panose="020F0502020204030204" pitchFamily="34" charset="0"/>
              </a:rPr>
              <a:t>To win, United States AI companies must be free to innovate without cumbersome regulation”</a:t>
            </a:r>
          </a:p>
        </p:txBody>
      </p:sp>
      <p:sp>
        <p:nvSpPr>
          <p:cNvPr id="14" name="Shape 1">
            <a:extLst>
              <a:ext uri="{FF2B5EF4-FFF2-40B4-BE49-F238E27FC236}">
                <a16:creationId xmlns:a16="http://schemas.microsoft.com/office/drawing/2014/main" id="{C72AD95B-20E4-9700-D609-8747CD33BF12}"/>
              </a:ext>
            </a:extLst>
          </p:cNvPr>
          <p:cNvSpPr/>
          <p:nvPr/>
        </p:nvSpPr>
        <p:spPr>
          <a:xfrm>
            <a:off x="1293460" y="4694712"/>
            <a:ext cx="9948672" cy="1350037"/>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15" name="Text 8">
            <a:extLst>
              <a:ext uri="{FF2B5EF4-FFF2-40B4-BE49-F238E27FC236}">
                <a16:creationId xmlns:a16="http://schemas.microsoft.com/office/drawing/2014/main" id="{7C346939-866D-2E9D-21CD-EF8BC7CC914F}"/>
              </a:ext>
            </a:extLst>
          </p:cNvPr>
          <p:cNvSpPr/>
          <p:nvPr/>
        </p:nvSpPr>
        <p:spPr>
          <a:xfrm>
            <a:off x="1709007" y="4792432"/>
            <a:ext cx="9533125" cy="1192715"/>
          </a:xfrm>
          <a:prstGeom prst="rect">
            <a:avLst/>
          </a:prstGeom>
          <a:noFill/>
          <a:ln/>
        </p:spPr>
        <p:txBody>
          <a:bodyPr wrap="square" lIns="0" tIns="0" rIns="0" bIns="0" rtlCol="0" anchor="t"/>
          <a:lstStyle/>
          <a:p>
            <a:pPr marL="342900" indent="-342900">
              <a:lnSpc>
                <a:spcPts val="2650"/>
              </a:lnSpc>
              <a:buSzPct val="100000"/>
              <a:buChar char="•"/>
            </a:pPr>
            <a:r>
              <a:rPr lang="en-US" sz="2400">
                <a:solidFill>
                  <a:srgbClr val="EBECEF"/>
                </a:solidFill>
                <a:latin typeface="Calibri" panose="020F0502020204030204" pitchFamily="34" charset="0"/>
                <a:ea typeface="Calibri" panose="020F0502020204030204" pitchFamily="34" charset="0"/>
                <a:cs typeface="Calibri" panose="020F0502020204030204" pitchFamily="34" charset="0"/>
              </a:rPr>
              <a:t>Race for National Dominance – AI as a strategic asset</a:t>
            </a:r>
          </a:p>
          <a:p>
            <a:pPr marL="342900" indent="-342900">
              <a:lnSpc>
                <a:spcPts val="2650"/>
              </a:lnSpc>
              <a:buSzPct val="100000"/>
              <a:buFont typeface="Arial" panose="020B0604020202020204" pitchFamily="34" charset="0"/>
              <a:buChar char="•"/>
            </a:pPr>
            <a:r>
              <a:rPr lang="en-US" sz="2400">
                <a:solidFill>
                  <a:srgbClr val="EBECEF"/>
                </a:solidFill>
                <a:latin typeface="Calibri" panose="020F0502020204030204" pitchFamily="34" charset="0"/>
                <a:ea typeface="Calibri" panose="020F0502020204030204" pitchFamily="34" charset="0"/>
                <a:cs typeface="Calibri" panose="020F0502020204030204" pitchFamily="34" charset="0"/>
              </a:rPr>
              <a:t>Safety taking a back seat</a:t>
            </a:r>
          </a:p>
          <a:p>
            <a:pPr marL="342900" indent="-342900">
              <a:lnSpc>
                <a:spcPts val="2650"/>
              </a:lnSpc>
              <a:buSzPct val="100000"/>
              <a:buFontTx/>
              <a:buChar char="•"/>
            </a:pPr>
            <a:r>
              <a:rPr lang="en-US" sz="2400">
                <a:solidFill>
                  <a:srgbClr val="EBECEF"/>
                </a:solidFill>
                <a:latin typeface="Calibri" panose="020F0502020204030204" pitchFamily="34" charset="0"/>
                <a:ea typeface="Calibri" panose="020F0502020204030204" pitchFamily="34" charset="0"/>
                <a:cs typeface="Calibri" panose="020F0502020204030204" pitchFamily="34" charset="0"/>
              </a:rPr>
              <a:t>OpenAI and Anthropic expected to be Trillion $ IPOs</a:t>
            </a:r>
            <a:endParaRPr lang="en-US" sz="2400" b="1">
              <a:solidFill>
                <a:srgbClr val="EBECEF"/>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Title 1">
            <a:extLst>
              <a:ext uri="{FF2B5EF4-FFF2-40B4-BE49-F238E27FC236}">
                <a16:creationId xmlns:a16="http://schemas.microsoft.com/office/drawing/2014/main" id="{F0D15173-A091-9E43-9169-9420D629EE3A}"/>
              </a:ext>
            </a:extLst>
          </p:cNvPr>
          <p:cNvSpPr txBox="1">
            <a:spLocks/>
          </p:cNvSpPr>
          <p:nvPr/>
        </p:nvSpPr>
        <p:spPr>
          <a:xfrm>
            <a:off x="648721" y="32948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US" sz="3600">
                <a:solidFill>
                  <a:srgbClr val="5BE0F1"/>
                </a:solidFill>
                <a:latin typeface="Epilogue" panose="020B0604020202020204" charset="0"/>
                <a:ea typeface="Calibri" panose="020F0502020204030204" pitchFamily="34" charset="0"/>
                <a:cs typeface="Calibri" panose="020F0502020204030204" pitchFamily="34" charset="0"/>
              </a:rPr>
              <a:t>Economic and Political Forces</a:t>
            </a:r>
            <a:endParaRPr lang="en-GB" sz="3200">
              <a:solidFill>
                <a:srgbClr val="5BE0F1"/>
              </a:solidFill>
              <a:latin typeface="Calibri" panose="020F0502020204030204" pitchFamily="34" charset="0"/>
              <a:ea typeface="Calibri" panose="020F0502020204030204" pitchFamily="34" charset="0"/>
              <a:cs typeface="Calibri" panose="020F0502020204030204" pitchFamily="34" charset="0"/>
            </a:endParaRPr>
          </a:p>
        </p:txBody>
      </p:sp>
      <p:pic>
        <p:nvPicPr>
          <p:cNvPr id="3076" name="Picture 4" descr="Donald Trump - Wikipedia">
            <a:extLst>
              <a:ext uri="{FF2B5EF4-FFF2-40B4-BE49-F238E27FC236}">
                <a16:creationId xmlns:a16="http://schemas.microsoft.com/office/drawing/2014/main" id="{05DB7E1A-08AE-8999-0C2A-2C9911DAB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7345" y="1176315"/>
            <a:ext cx="2559429" cy="319610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ABDB7C6-2C17-6393-6B4B-D9F03C3D87E7}"/>
              </a:ext>
            </a:extLst>
          </p:cNvPr>
          <p:cNvSpPr txBox="1"/>
          <p:nvPr/>
        </p:nvSpPr>
        <p:spPr>
          <a:xfrm>
            <a:off x="6641824" y="4091854"/>
            <a:ext cx="5324347" cy="369332"/>
          </a:xfrm>
          <a:prstGeom prst="rect">
            <a:avLst/>
          </a:prstGeom>
          <a:noFill/>
        </p:spPr>
        <p:txBody>
          <a:bodyPr wrap="square" rtlCol="0">
            <a:spAutoFit/>
          </a:bodyPr>
          <a:lstStyle/>
          <a:p>
            <a:r>
              <a:rPr lang="en-GB">
                <a:latin typeface="Calibri" panose="020F0502020204030204" pitchFamily="34" charset="0"/>
                <a:ea typeface="Calibri" panose="020F0502020204030204" pitchFamily="34" charset="0"/>
                <a:cs typeface="Calibri" panose="020F0502020204030204" pitchFamily="34" charset="0"/>
              </a:rPr>
              <a:t>US Govt (Dec 2025), </a:t>
            </a:r>
            <a:r>
              <a:rPr lang="en-GB" i="1">
                <a:latin typeface="Calibri" panose="020F0502020204030204" pitchFamily="34" charset="0"/>
                <a:ea typeface="Calibri" panose="020F0502020204030204" pitchFamily="34" charset="0"/>
                <a:cs typeface="Calibri" panose="020F0502020204030204" pitchFamily="34" charset="0"/>
              </a:rPr>
              <a:t>National Policy framework for AI</a:t>
            </a:r>
            <a:r>
              <a:rPr lang="en-GB">
                <a:latin typeface="Calibri" panose="020F0502020204030204" pitchFamily="34" charset="0"/>
                <a:ea typeface="Calibri" panose="020F0502020204030204" pitchFamily="34" charset="0"/>
                <a:cs typeface="Calibri" panose="020F0502020204030204" pitchFamily="34" charset="0"/>
              </a:rPr>
              <a:t>.</a:t>
            </a:r>
            <a:endParaRPr lang="en-GB" sz="200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A red dollar sign on a black background&#10;&#10;AI-generated content may be incorrect.">
            <a:extLst>
              <a:ext uri="{FF2B5EF4-FFF2-40B4-BE49-F238E27FC236}">
                <a16:creationId xmlns:a16="http://schemas.microsoft.com/office/drawing/2014/main" id="{7BD81964-FF96-1A31-D40B-5FB65EEB99F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224655" y="1788627"/>
            <a:ext cx="1414985" cy="1955038"/>
          </a:xfrm>
          <a:prstGeom prst="rect">
            <a:avLst/>
          </a:prstGeom>
        </p:spPr>
      </p:pic>
      <p:sp>
        <p:nvSpPr>
          <p:cNvPr id="4" name="TextBox 3">
            <a:extLst>
              <a:ext uri="{FF2B5EF4-FFF2-40B4-BE49-F238E27FC236}">
                <a16:creationId xmlns:a16="http://schemas.microsoft.com/office/drawing/2014/main" id="{1240F347-3AAD-6AA1-BBC0-F9D69F7624C4}"/>
              </a:ext>
            </a:extLst>
          </p:cNvPr>
          <p:cNvSpPr txBox="1"/>
          <p:nvPr/>
        </p:nvSpPr>
        <p:spPr>
          <a:xfrm>
            <a:off x="9802367" y="6657945"/>
            <a:ext cx="2960322" cy="200055"/>
          </a:xfrm>
          <a:prstGeom prst="rect">
            <a:avLst/>
          </a:prstGeom>
          <a:noFill/>
        </p:spPr>
        <p:txBody>
          <a:bodyPr wrap="square" rtlCol="0">
            <a:spAutoFit/>
          </a:bodyPr>
          <a:lstStyle/>
          <a:p>
            <a:r>
              <a:rPr lang="en-GB" sz="700">
                <a:solidFill>
                  <a:schemeClr val="tx2">
                    <a:lumMod val="25000"/>
                  </a:schemeClr>
                </a:solidFill>
                <a:hlinkClick r:id="rId5" tooltip="https://freepngimg.com/png/64070-states-united-dollar-sign-free-transparent-image-hd">
                  <a:extLst>
                    <a:ext uri="{A12FA001-AC4F-418D-AE19-62706E023703}">
                      <ahyp:hlinkClr xmlns:ahyp="http://schemas.microsoft.com/office/drawing/2018/hyperlinkcolor" val="tx"/>
                    </a:ext>
                  </a:extLst>
                </a:hlinkClick>
              </a:rPr>
              <a:t>This Photo</a:t>
            </a:r>
            <a:r>
              <a:rPr lang="en-GB" sz="700">
                <a:solidFill>
                  <a:schemeClr val="tx2">
                    <a:lumMod val="25000"/>
                  </a:schemeClr>
                </a:solidFill>
              </a:rPr>
              <a:t> by Unknown Author is licensed under </a:t>
            </a:r>
            <a:r>
              <a:rPr lang="en-GB" sz="700">
                <a:solidFill>
                  <a:schemeClr val="tx2">
                    <a:lumMod val="25000"/>
                  </a:schemeClr>
                </a:solidFill>
                <a:hlinkClick r:id="rId6" tooltip="https://creativecommons.org/licenses/by-nc/3.0/">
                  <a:extLst>
                    <a:ext uri="{A12FA001-AC4F-418D-AE19-62706E023703}">
                      <ahyp:hlinkClr xmlns:ahyp="http://schemas.microsoft.com/office/drawing/2018/hyperlinkcolor" val="tx"/>
                    </a:ext>
                  </a:extLst>
                </a:hlinkClick>
              </a:rPr>
              <a:t>CC BY-NC</a:t>
            </a:r>
            <a:endParaRPr lang="en-GB" sz="700">
              <a:solidFill>
                <a:schemeClr val="tx2">
                  <a:lumMod val="25000"/>
                </a:schemeClr>
              </a:solidFill>
            </a:endParaRPr>
          </a:p>
        </p:txBody>
      </p:sp>
    </p:spTree>
    <p:extLst>
      <p:ext uri="{BB962C8B-B14F-4D97-AF65-F5344CB8AC3E}">
        <p14:creationId xmlns:p14="http://schemas.microsoft.com/office/powerpoint/2010/main" val="33069649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AD41D4-1B31-5AC0-85E7-A621E63F1A4D}"/>
              </a:ext>
            </a:extLst>
          </p:cNvPr>
          <p:cNvSpPr/>
          <p:nvPr/>
        </p:nvSpPr>
        <p:spPr>
          <a:xfrm>
            <a:off x="6257390" y="1103441"/>
            <a:ext cx="5079555" cy="2653531"/>
          </a:xfrm>
          <a:prstGeom prst="rect">
            <a:avLst/>
          </a:prstGeom>
          <a:solidFill>
            <a:schemeClr val="tx1"/>
          </a:solidFill>
          <a:ln w="1905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ey and orange spheres&#10;&#10;Description automatically generated">
            <a:extLst>
              <a:ext uri="{FF2B5EF4-FFF2-40B4-BE49-F238E27FC236}">
                <a16:creationId xmlns:a16="http://schemas.microsoft.com/office/drawing/2014/main" id="{1B0CFBED-9215-43FC-8A25-73C0599826D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5954" b="7113"/>
          <a:stretch/>
        </p:blipFill>
        <p:spPr>
          <a:xfrm>
            <a:off x="6919700" y="1120556"/>
            <a:ext cx="3992084" cy="2565748"/>
          </a:xfrm>
          <a:prstGeom prst="rect">
            <a:avLst/>
          </a:prstGeom>
          <a:ln w="19050">
            <a:noFill/>
          </a:ln>
        </p:spPr>
      </p:pic>
      <p:sp>
        <p:nvSpPr>
          <p:cNvPr id="8" name="TextBox 7">
            <a:extLst>
              <a:ext uri="{FF2B5EF4-FFF2-40B4-BE49-F238E27FC236}">
                <a16:creationId xmlns:a16="http://schemas.microsoft.com/office/drawing/2014/main" id="{9053F650-9E2B-665B-E42B-410572A8147D}"/>
              </a:ext>
            </a:extLst>
          </p:cNvPr>
          <p:cNvSpPr txBox="1"/>
          <p:nvPr/>
        </p:nvSpPr>
        <p:spPr>
          <a:xfrm>
            <a:off x="8226150" y="3526140"/>
            <a:ext cx="3528392" cy="230832"/>
          </a:xfrm>
          <a:prstGeom prst="rect">
            <a:avLst/>
          </a:prstGeom>
          <a:noFill/>
        </p:spPr>
        <p:txBody>
          <a:bodyPr wrap="square" rtlCol="0">
            <a:spAutoFit/>
          </a:bodyPr>
          <a:lstStyle/>
          <a:p>
            <a:r>
              <a:rPr lang="en-US" sz="900">
                <a:solidFill>
                  <a:schemeClr val="bg2">
                    <a:lumMod val="60000"/>
                    <a:lumOff val="40000"/>
                  </a:schemeClr>
                </a:solidFill>
                <a:hlinkClick r:id="rId4" tooltip="https://bio.libretexts.org/Under_Construction/Map:_Principles_of_Biochemistry_(Lehninger)/01:_Unit_I-_Structure_and_Catalysis/04:_The_Three-Dimensional_Structure_of_Proteins/4.05:_Protein_Denaturation_and_Folding">
                  <a:extLst>
                    <a:ext uri="{A12FA001-AC4F-418D-AE19-62706E023703}">
                      <ahyp:hlinkClr xmlns:ahyp="http://schemas.microsoft.com/office/drawing/2018/hyperlinkcolor" val="tx"/>
                    </a:ext>
                  </a:extLst>
                </a:hlinkClick>
              </a:rPr>
              <a:t>This Photo</a:t>
            </a:r>
            <a:r>
              <a:rPr lang="en-US" sz="900">
                <a:solidFill>
                  <a:schemeClr val="bg2">
                    <a:lumMod val="60000"/>
                    <a:lumOff val="40000"/>
                  </a:schemeClr>
                </a:solidFill>
              </a:rPr>
              <a:t> by Unknown Author is licensed under </a:t>
            </a:r>
            <a:r>
              <a:rPr lang="en-US" sz="900">
                <a:solidFill>
                  <a:schemeClr val="bg2">
                    <a:lumMod val="60000"/>
                    <a:lumOff val="40000"/>
                  </a:schemeClr>
                </a:solidFill>
                <a:hlinkClick r:id="rId5" tooltip="https://creativecommons.org/licenses/by-nc/3.0/">
                  <a:extLst>
                    <a:ext uri="{A12FA001-AC4F-418D-AE19-62706E023703}">
                      <ahyp:hlinkClr xmlns:ahyp="http://schemas.microsoft.com/office/drawing/2018/hyperlinkcolor" val="tx"/>
                    </a:ext>
                  </a:extLst>
                </a:hlinkClick>
              </a:rPr>
              <a:t>CC BY-NC</a:t>
            </a:r>
            <a:endParaRPr lang="en-US" sz="900">
              <a:solidFill>
                <a:schemeClr val="bg2">
                  <a:lumMod val="60000"/>
                  <a:lumOff val="40000"/>
                </a:schemeClr>
              </a:solidFill>
            </a:endParaRPr>
          </a:p>
        </p:txBody>
      </p:sp>
      <p:pic>
        <p:nvPicPr>
          <p:cNvPr id="10" name="Picture 9" descr="A person reading a book in a car&#10;&#10;Description automatically generated">
            <a:extLst>
              <a:ext uri="{FF2B5EF4-FFF2-40B4-BE49-F238E27FC236}">
                <a16:creationId xmlns:a16="http://schemas.microsoft.com/office/drawing/2014/main" id="{BCCA2E34-3CCD-301C-20C2-03F91EA8300B}"/>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t="3183" b="17326"/>
          <a:stretch/>
        </p:blipFill>
        <p:spPr>
          <a:xfrm>
            <a:off x="3216866" y="3932030"/>
            <a:ext cx="5452006" cy="2848205"/>
          </a:xfrm>
          <a:prstGeom prst="rect">
            <a:avLst/>
          </a:prstGeom>
          <a:ln w="19050">
            <a:solidFill>
              <a:schemeClr val="bg2"/>
            </a:solidFill>
          </a:ln>
        </p:spPr>
      </p:pic>
      <p:sp>
        <p:nvSpPr>
          <p:cNvPr id="11" name="TextBox 10">
            <a:extLst>
              <a:ext uri="{FF2B5EF4-FFF2-40B4-BE49-F238E27FC236}">
                <a16:creationId xmlns:a16="http://schemas.microsoft.com/office/drawing/2014/main" id="{524F7FB7-F296-B61E-4017-F308980A55F3}"/>
              </a:ext>
            </a:extLst>
          </p:cNvPr>
          <p:cNvSpPr txBox="1"/>
          <p:nvPr/>
        </p:nvSpPr>
        <p:spPr>
          <a:xfrm>
            <a:off x="5559466" y="6549403"/>
            <a:ext cx="5128840" cy="230832"/>
          </a:xfrm>
          <a:prstGeom prst="rect">
            <a:avLst/>
          </a:prstGeom>
          <a:noFill/>
        </p:spPr>
        <p:txBody>
          <a:bodyPr wrap="square" rtlCol="0">
            <a:spAutoFit/>
          </a:bodyPr>
          <a:lstStyle/>
          <a:p>
            <a:r>
              <a:rPr lang="en-US" sz="900">
                <a:solidFill>
                  <a:schemeClr val="tx1">
                    <a:lumMod val="75000"/>
                  </a:schemeClr>
                </a:solidFill>
                <a:hlinkClick r:id="rId7" tooltip="https://technofaq.org/posts/2018/12/facts-of-self-driving-cars-you-want-to-know/">
                  <a:extLst>
                    <a:ext uri="{A12FA001-AC4F-418D-AE19-62706E023703}">
                      <ahyp:hlinkClr xmlns:ahyp="http://schemas.microsoft.com/office/drawing/2018/hyperlinkcolor" val="tx"/>
                    </a:ext>
                  </a:extLst>
                </a:hlinkClick>
              </a:rPr>
              <a:t>This Photo</a:t>
            </a:r>
            <a:r>
              <a:rPr lang="en-US" sz="900">
                <a:solidFill>
                  <a:schemeClr val="tx1">
                    <a:lumMod val="75000"/>
                  </a:schemeClr>
                </a:solidFill>
              </a:rPr>
              <a:t> by Unknown Author is licensed under </a:t>
            </a:r>
            <a:r>
              <a:rPr lang="en-US" sz="900">
                <a:solidFill>
                  <a:schemeClr val="tx1">
                    <a:lumMod val="75000"/>
                  </a:schemeClr>
                </a:solidFill>
                <a:hlinkClick r:id="rId8" tooltip="https://creativecommons.org/licenses/by-nc-sa/3.0/">
                  <a:extLst>
                    <a:ext uri="{A12FA001-AC4F-418D-AE19-62706E023703}">
                      <ahyp:hlinkClr xmlns:ahyp="http://schemas.microsoft.com/office/drawing/2018/hyperlinkcolor" val="tx"/>
                    </a:ext>
                  </a:extLst>
                </a:hlinkClick>
              </a:rPr>
              <a:t>CC BY-SA-NC</a:t>
            </a:r>
            <a:endParaRPr lang="en-US" sz="900">
              <a:solidFill>
                <a:schemeClr val="tx1">
                  <a:lumMod val="75000"/>
                </a:schemeClr>
              </a:solidFill>
            </a:endParaRPr>
          </a:p>
        </p:txBody>
      </p:sp>
      <p:pic>
        <p:nvPicPr>
          <p:cNvPr id="3074" name="Picture 2" descr="A collage of x-ray images&#10;&#10;Description automatically generated">
            <a:extLst>
              <a:ext uri="{FF2B5EF4-FFF2-40B4-BE49-F238E27FC236}">
                <a16:creationId xmlns:a16="http://schemas.microsoft.com/office/drawing/2014/main" id="{954726A0-37D8-D4DE-3029-098630A8416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4006" y="1120556"/>
            <a:ext cx="4686962" cy="2636416"/>
          </a:xfrm>
          <a:prstGeom prst="rect">
            <a:avLst/>
          </a:prstGeom>
          <a:noFill/>
          <a:ln w="19050">
            <a:solidFill>
              <a:schemeClr val="bg2"/>
            </a:solidFill>
          </a:ln>
          <a:extLst>
            <a:ext uri="{909E8E84-426E-40DD-AFC4-6F175D3DCCD1}">
              <a14:hiddenFill xmlns:a14="http://schemas.microsoft.com/office/drawing/2010/main">
                <a:solidFill>
                  <a:srgbClr val="FFFFFF"/>
                </a:solidFill>
              </a14:hiddenFill>
            </a:ext>
          </a:extLst>
        </p:spPr>
      </p:pic>
      <p:sp>
        <p:nvSpPr>
          <p:cNvPr id="3" name="TextBox 4">
            <a:extLst>
              <a:ext uri="{FF2B5EF4-FFF2-40B4-BE49-F238E27FC236}">
                <a16:creationId xmlns:a16="http://schemas.microsoft.com/office/drawing/2014/main" id="{D735E758-6213-9A58-3ED4-6DC56E7046B1}"/>
              </a:ext>
            </a:extLst>
          </p:cNvPr>
          <p:cNvSpPr txBox="1"/>
          <p:nvPr/>
        </p:nvSpPr>
        <p:spPr>
          <a:xfrm>
            <a:off x="2201654" y="3526140"/>
            <a:ext cx="4629150"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solidFill>
                  <a:schemeClr val="bg2">
                    <a:lumMod val="20000"/>
                    <a:lumOff val="80000"/>
                  </a:schemeClr>
                </a:solidFill>
                <a:hlinkClick r:id="rId10" tooltip="https://blogs.imperial.ac.uk/imperial-medicine/2018/01/17/how-machine-learning-will-transform-the-way-we-look-at-medical-images/">
                  <a:extLst>
                    <a:ext uri="{A12FA001-AC4F-418D-AE19-62706E023703}">
                      <ahyp:hlinkClr xmlns:ahyp="http://schemas.microsoft.com/office/drawing/2018/hyperlinkcolor" val="tx"/>
                    </a:ext>
                  </a:extLst>
                </a:hlinkClick>
              </a:rPr>
              <a:t>This Photo</a:t>
            </a:r>
            <a:r>
              <a:rPr lang="en-US" sz="900">
                <a:solidFill>
                  <a:schemeClr val="bg2">
                    <a:lumMod val="20000"/>
                    <a:lumOff val="80000"/>
                  </a:schemeClr>
                </a:solidFill>
              </a:rPr>
              <a:t> by Unknown Author is licensed under </a:t>
            </a:r>
            <a:r>
              <a:rPr lang="en-US" sz="900">
                <a:solidFill>
                  <a:schemeClr val="bg2">
                    <a:lumMod val="20000"/>
                    <a:lumOff val="80000"/>
                  </a:schemeClr>
                </a:solidFill>
                <a:hlinkClick r:id="rId11" tooltip="https://creativecommons.org/licenses/by-nd/3.0/">
                  <a:extLst>
                    <a:ext uri="{A12FA001-AC4F-418D-AE19-62706E023703}">
                      <ahyp:hlinkClr xmlns:ahyp="http://schemas.microsoft.com/office/drawing/2018/hyperlinkcolor" val="tx"/>
                    </a:ext>
                  </a:extLst>
                </a:hlinkClick>
              </a:rPr>
              <a:t>CC BY-ND</a:t>
            </a:r>
            <a:endParaRPr lang="en-US" sz="900">
              <a:solidFill>
                <a:schemeClr val="bg2">
                  <a:lumMod val="20000"/>
                  <a:lumOff val="80000"/>
                </a:schemeClr>
              </a:solidFill>
            </a:endParaRPr>
          </a:p>
        </p:txBody>
      </p:sp>
      <p:sp>
        <p:nvSpPr>
          <p:cNvPr id="5" name="Title 1">
            <a:extLst>
              <a:ext uri="{FF2B5EF4-FFF2-40B4-BE49-F238E27FC236}">
                <a16:creationId xmlns:a16="http://schemas.microsoft.com/office/drawing/2014/main" id="{0902CEF9-86B0-E4E2-4033-62DB9F4F483B}"/>
              </a:ext>
            </a:extLst>
          </p:cNvPr>
          <p:cNvSpPr txBox="1">
            <a:spLocks/>
          </p:cNvSpPr>
          <p:nvPr/>
        </p:nvSpPr>
        <p:spPr>
          <a:xfrm>
            <a:off x="375245" y="283018"/>
            <a:ext cx="7531859" cy="56477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GB" sz="3600">
                <a:solidFill>
                  <a:srgbClr val="5BE0F1"/>
                </a:solidFill>
                <a:latin typeface="Epilogue" panose="020B0604020202020204"/>
                <a:cs typeface="Sora Medium" panose="020B0604020202020204" charset="0"/>
              </a:rPr>
              <a:t>Beneficial Applications</a:t>
            </a:r>
          </a:p>
        </p:txBody>
      </p:sp>
    </p:spTree>
    <p:extLst>
      <p:ext uri="{BB962C8B-B14F-4D97-AF65-F5344CB8AC3E}">
        <p14:creationId xmlns:p14="http://schemas.microsoft.com/office/powerpoint/2010/main" val="42377997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F6E8B-8641-BA82-B998-27366685FDEE}"/>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D8BF805B-20F1-588D-5BCA-3711D3ED9F56}"/>
              </a:ext>
            </a:extLst>
          </p:cNvPr>
          <p:cNvGrpSpPr/>
          <p:nvPr/>
        </p:nvGrpSpPr>
        <p:grpSpPr>
          <a:xfrm>
            <a:off x="1311188" y="972538"/>
            <a:ext cx="9967125" cy="1045014"/>
            <a:chOff x="725532" y="1095161"/>
            <a:chExt cx="10895028" cy="1456782"/>
          </a:xfrm>
        </p:grpSpPr>
        <p:sp>
          <p:nvSpPr>
            <p:cNvPr id="9" name="Shape 1">
              <a:extLst>
                <a:ext uri="{FF2B5EF4-FFF2-40B4-BE49-F238E27FC236}">
                  <a16:creationId xmlns:a16="http://schemas.microsoft.com/office/drawing/2014/main" id="{B66A553D-6545-50A9-80F6-E29EAF6E6C4D}"/>
                </a:ext>
              </a:extLst>
            </p:cNvPr>
            <p:cNvSpPr/>
            <p:nvPr/>
          </p:nvSpPr>
          <p:spPr>
            <a:xfrm>
              <a:off x="725532" y="1095161"/>
              <a:ext cx="10895028" cy="1456782"/>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3" name="TextBox 2">
              <a:extLst>
                <a:ext uri="{FF2B5EF4-FFF2-40B4-BE49-F238E27FC236}">
                  <a16:creationId xmlns:a16="http://schemas.microsoft.com/office/drawing/2014/main" id="{CC23B455-7A33-EC05-00E2-EB17B8BBF643}"/>
                </a:ext>
              </a:extLst>
            </p:cNvPr>
            <p:cNvSpPr txBox="1"/>
            <p:nvPr/>
          </p:nvSpPr>
          <p:spPr>
            <a:xfrm>
              <a:off x="725532" y="1227291"/>
              <a:ext cx="10872719" cy="1158436"/>
            </a:xfrm>
            <a:prstGeom prst="rect">
              <a:avLst/>
            </a:prstGeom>
            <a:noFill/>
          </p:spPr>
          <p:txBody>
            <a:bodyPr wrap="square" rtlCol="0">
              <a:spAutoFit/>
            </a:bodyPr>
            <a:lstStyle/>
            <a:p>
              <a:pPr algn="ctr"/>
              <a:r>
                <a:rPr lang="en-GB" sz="2400" i="1"/>
                <a:t>Today’s AI is based on </a:t>
              </a:r>
              <a:r>
                <a:rPr lang="en-GB" sz="2400" b="1" i="1"/>
                <a:t>Machine Learning </a:t>
              </a:r>
              <a:r>
                <a:rPr lang="en-GB" sz="2400" i="1"/>
                <a:t>(ML) using Neural Networks</a:t>
              </a:r>
            </a:p>
            <a:p>
              <a:pPr algn="ctr"/>
              <a:r>
                <a:rPr lang="en-GB" sz="2400" i="1"/>
                <a:t>Machine Learning is all about data, pattern recognition and probability</a:t>
              </a:r>
              <a:endParaRPr lang="en-GB" sz="3200"/>
            </a:p>
          </p:txBody>
        </p:sp>
      </p:grpSp>
      <p:sp>
        <p:nvSpPr>
          <p:cNvPr id="25" name="TextBox 24">
            <a:extLst>
              <a:ext uri="{FF2B5EF4-FFF2-40B4-BE49-F238E27FC236}">
                <a16:creationId xmlns:a16="http://schemas.microsoft.com/office/drawing/2014/main" id="{A5BB4A4F-BBCA-057E-48AC-515E63E34262}"/>
              </a:ext>
            </a:extLst>
          </p:cNvPr>
          <p:cNvSpPr txBox="1"/>
          <p:nvPr/>
        </p:nvSpPr>
        <p:spPr>
          <a:xfrm>
            <a:off x="9482765" y="6637163"/>
            <a:ext cx="2709235" cy="200055"/>
          </a:xfrm>
          <a:prstGeom prst="rect">
            <a:avLst/>
          </a:prstGeom>
          <a:noFill/>
        </p:spPr>
        <p:txBody>
          <a:bodyPr wrap="square" rtlCol="0">
            <a:spAutoFit/>
          </a:bodyPr>
          <a:lstStyle/>
          <a:p>
            <a:r>
              <a:rPr lang="en-GB" sz="700">
                <a:solidFill>
                  <a:schemeClr val="bg2"/>
                </a:solidFill>
                <a:hlinkClick r:id="rId3" tooltip="https://philosophicaldisquisitions.blogspot.com/2017/04/">
                  <a:extLst>
                    <a:ext uri="{A12FA001-AC4F-418D-AE19-62706E023703}">
                      <ahyp:hlinkClr xmlns:ahyp="http://schemas.microsoft.com/office/drawing/2018/hyperlinkcolor" val="tx"/>
                    </a:ext>
                  </a:extLst>
                </a:hlinkClick>
              </a:rPr>
              <a:t>This Photo</a:t>
            </a:r>
            <a:r>
              <a:rPr lang="en-GB" sz="700">
                <a:solidFill>
                  <a:schemeClr val="bg2"/>
                </a:solidFill>
              </a:rPr>
              <a:t> by Unknown Author is licensed under </a:t>
            </a:r>
            <a:r>
              <a:rPr lang="en-GB" sz="700">
                <a:solidFill>
                  <a:schemeClr val="bg2"/>
                </a:solidFill>
                <a:hlinkClick r:id="rId4" tooltip="https://creativecommons.org/licenses/by-nc-nd/3.0/">
                  <a:extLst>
                    <a:ext uri="{A12FA001-AC4F-418D-AE19-62706E023703}">
                      <ahyp:hlinkClr xmlns:ahyp="http://schemas.microsoft.com/office/drawing/2018/hyperlinkcolor" val="tx"/>
                    </a:ext>
                  </a:extLst>
                </a:hlinkClick>
              </a:rPr>
              <a:t>CC BY-NC-ND</a:t>
            </a:r>
            <a:endParaRPr lang="en-GB" sz="700">
              <a:solidFill>
                <a:schemeClr val="bg2"/>
              </a:solidFill>
            </a:endParaRPr>
          </a:p>
        </p:txBody>
      </p:sp>
      <p:sp>
        <p:nvSpPr>
          <p:cNvPr id="28" name="TextBox 27">
            <a:extLst>
              <a:ext uri="{FF2B5EF4-FFF2-40B4-BE49-F238E27FC236}">
                <a16:creationId xmlns:a16="http://schemas.microsoft.com/office/drawing/2014/main" id="{5D6F1FA1-EBC7-4678-773B-5FBB6C6691A0}"/>
              </a:ext>
            </a:extLst>
          </p:cNvPr>
          <p:cNvSpPr txBox="1"/>
          <p:nvPr/>
        </p:nvSpPr>
        <p:spPr>
          <a:xfrm>
            <a:off x="9470485" y="6246996"/>
            <a:ext cx="2381785" cy="307777"/>
          </a:xfrm>
          <a:prstGeom prst="rect">
            <a:avLst/>
          </a:prstGeom>
          <a:noFill/>
        </p:spPr>
        <p:txBody>
          <a:bodyPr wrap="square" rtlCol="0">
            <a:spAutoFit/>
          </a:bodyPr>
          <a:lstStyle/>
          <a:p>
            <a:r>
              <a:rPr lang="en-GB" sz="700">
                <a:solidFill>
                  <a:schemeClr val="tx2">
                    <a:lumMod val="25000"/>
                  </a:schemeClr>
                </a:solidFill>
                <a:hlinkClick r:id="rId5" tooltip="https://desarrollodefensaytecnologiabelica.blogspot.com/2020/08/el-ejercito-de-eeuu-avanza-en-la.html">
                  <a:extLst>
                    <a:ext uri="{A12FA001-AC4F-418D-AE19-62706E023703}">
                      <ahyp:hlinkClr xmlns:ahyp="http://schemas.microsoft.com/office/drawing/2018/hyperlinkcolor" val="tx"/>
                    </a:ext>
                  </a:extLst>
                </a:hlinkClick>
              </a:rPr>
              <a:t>This Photo</a:t>
            </a:r>
            <a:r>
              <a:rPr lang="en-GB" sz="700">
                <a:solidFill>
                  <a:schemeClr val="tx2">
                    <a:lumMod val="25000"/>
                  </a:schemeClr>
                </a:solidFill>
              </a:rPr>
              <a:t> by Unknown Author is licensed under </a:t>
            </a:r>
            <a:r>
              <a:rPr lang="en-GB" sz="700">
                <a:solidFill>
                  <a:schemeClr val="tx2">
                    <a:lumMod val="25000"/>
                  </a:schemeClr>
                </a:solidFill>
                <a:hlinkClick r:id="rId6" tooltip="https://creativecommons.org/licenses/by-nc-sa/3.0/">
                  <a:extLst>
                    <a:ext uri="{A12FA001-AC4F-418D-AE19-62706E023703}">
                      <ahyp:hlinkClr xmlns:ahyp="http://schemas.microsoft.com/office/drawing/2018/hyperlinkcolor" val="tx"/>
                    </a:ext>
                  </a:extLst>
                </a:hlinkClick>
              </a:rPr>
              <a:t>CC BY-SA-NC</a:t>
            </a:r>
            <a:endParaRPr lang="en-GB" sz="700">
              <a:solidFill>
                <a:schemeClr val="tx2">
                  <a:lumMod val="25000"/>
                </a:schemeClr>
              </a:solidFill>
            </a:endParaRPr>
          </a:p>
        </p:txBody>
      </p:sp>
      <p:sp>
        <p:nvSpPr>
          <p:cNvPr id="30" name="TextBox 29">
            <a:extLst>
              <a:ext uri="{FF2B5EF4-FFF2-40B4-BE49-F238E27FC236}">
                <a16:creationId xmlns:a16="http://schemas.microsoft.com/office/drawing/2014/main" id="{3835937A-99EF-2D21-B796-3550F5825F36}"/>
              </a:ext>
            </a:extLst>
          </p:cNvPr>
          <p:cNvSpPr txBox="1"/>
          <p:nvPr/>
        </p:nvSpPr>
        <p:spPr>
          <a:xfrm>
            <a:off x="9470485" y="6373033"/>
            <a:ext cx="3097537" cy="200055"/>
          </a:xfrm>
          <a:prstGeom prst="rect">
            <a:avLst/>
          </a:prstGeom>
          <a:noFill/>
        </p:spPr>
        <p:txBody>
          <a:bodyPr wrap="square" rtlCol="0">
            <a:spAutoFit/>
          </a:bodyPr>
          <a:lstStyle/>
          <a:p>
            <a:r>
              <a:rPr lang="en-US" sz="700">
                <a:solidFill>
                  <a:schemeClr val="tx2">
                    <a:lumMod val="25000"/>
                  </a:schemeClr>
                </a:solidFill>
                <a:hlinkClick r:id="rId7" tooltip="https://tekhdecoded.com/artificial-intelligence/">
                  <a:extLst>
                    <a:ext uri="{A12FA001-AC4F-418D-AE19-62706E023703}">
                      <ahyp:hlinkClr xmlns:ahyp="http://schemas.microsoft.com/office/drawing/2018/hyperlinkcolor" val="tx"/>
                    </a:ext>
                  </a:extLst>
                </a:hlinkClick>
              </a:rPr>
              <a:t>This Photo</a:t>
            </a:r>
            <a:r>
              <a:rPr lang="en-US" sz="700">
                <a:solidFill>
                  <a:schemeClr val="tx2">
                    <a:lumMod val="25000"/>
                  </a:schemeClr>
                </a:solidFill>
              </a:rPr>
              <a:t> by Unknown Author is licensed under </a:t>
            </a:r>
            <a:r>
              <a:rPr lang="en-US" sz="700">
                <a:solidFill>
                  <a:schemeClr val="tx2">
                    <a:lumMod val="25000"/>
                  </a:schemeClr>
                </a:solidFill>
                <a:hlinkClick r:id="rId6" tooltip="https://creativecommons.org/licenses/by-nc-sa/3.0/">
                  <a:extLst>
                    <a:ext uri="{A12FA001-AC4F-418D-AE19-62706E023703}">
                      <ahyp:hlinkClr xmlns:ahyp="http://schemas.microsoft.com/office/drawing/2018/hyperlinkcolor" val="tx"/>
                    </a:ext>
                  </a:extLst>
                </a:hlinkClick>
              </a:rPr>
              <a:t>CC BY-SA-NC</a:t>
            </a:r>
            <a:endParaRPr lang="en-US" sz="700">
              <a:solidFill>
                <a:schemeClr val="tx2">
                  <a:lumMod val="25000"/>
                </a:schemeClr>
              </a:solidFill>
            </a:endParaRPr>
          </a:p>
        </p:txBody>
      </p:sp>
      <p:grpSp>
        <p:nvGrpSpPr>
          <p:cNvPr id="44" name="Group 43">
            <a:extLst>
              <a:ext uri="{FF2B5EF4-FFF2-40B4-BE49-F238E27FC236}">
                <a16:creationId xmlns:a16="http://schemas.microsoft.com/office/drawing/2014/main" id="{C581C864-7775-CE54-C522-BDA5C66EC035}"/>
              </a:ext>
            </a:extLst>
          </p:cNvPr>
          <p:cNvGrpSpPr/>
          <p:nvPr/>
        </p:nvGrpSpPr>
        <p:grpSpPr>
          <a:xfrm>
            <a:off x="455067" y="2505568"/>
            <a:ext cx="11392379" cy="1993569"/>
            <a:chOff x="455067" y="2505568"/>
            <a:chExt cx="11392379" cy="1993569"/>
          </a:xfrm>
        </p:grpSpPr>
        <p:sp>
          <p:nvSpPr>
            <p:cNvPr id="33" name="Rectangle: Rounded Corners 32">
              <a:extLst>
                <a:ext uri="{FF2B5EF4-FFF2-40B4-BE49-F238E27FC236}">
                  <a16:creationId xmlns:a16="http://schemas.microsoft.com/office/drawing/2014/main" id="{9DB0505A-3FCA-C310-EAB2-50822EFAA63C}"/>
                </a:ext>
              </a:extLst>
            </p:cNvPr>
            <p:cNvSpPr/>
            <p:nvPr/>
          </p:nvSpPr>
          <p:spPr>
            <a:xfrm>
              <a:off x="455067" y="2954500"/>
              <a:ext cx="11392379" cy="1544637"/>
            </a:xfrm>
            <a:prstGeom prst="roundRect">
              <a:avLst/>
            </a:prstGeom>
            <a:solidFill>
              <a:schemeClr val="tx2">
                <a:lumMod val="25000"/>
              </a:schemeClr>
            </a:solidFill>
            <a:ln>
              <a:solidFill>
                <a:schemeClr val="tx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218" name="Picture 2" descr="Chatgpt Logo: Over 701 Royalty-Free ...">
              <a:extLst>
                <a:ext uri="{FF2B5EF4-FFF2-40B4-BE49-F238E27FC236}">
                  <a16:creationId xmlns:a16="http://schemas.microsoft.com/office/drawing/2014/main" id="{B275E125-1598-8072-E405-7338A6AD8CB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2285" y="3146861"/>
              <a:ext cx="897807" cy="1111146"/>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22" name="Picture 21" descr="A screen with numbers and numbers&#10;&#10;AI-generated content may be incorrect.">
              <a:extLst>
                <a:ext uri="{FF2B5EF4-FFF2-40B4-BE49-F238E27FC236}">
                  <a16:creationId xmlns:a16="http://schemas.microsoft.com/office/drawing/2014/main" id="{C521135E-6091-DB91-7CB1-AC4237BED017}"/>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3029504" y="3152455"/>
              <a:ext cx="1658328" cy="1105552"/>
            </a:xfrm>
            <a:prstGeom prst="rect">
              <a:avLst/>
            </a:prstGeom>
            <a:effectLst>
              <a:softEdge rad="63500"/>
            </a:effectLst>
          </p:spPr>
        </p:pic>
        <p:pic>
          <p:nvPicPr>
            <p:cNvPr id="24" name="Picture 23" descr="A car and a motorcycle on a road&#10;&#10;AI-generated content may be incorrect.">
              <a:extLst>
                <a:ext uri="{FF2B5EF4-FFF2-40B4-BE49-F238E27FC236}">
                  <a16:creationId xmlns:a16="http://schemas.microsoft.com/office/drawing/2014/main" id="{96DE8D19-5FB1-5652-8C8B-3B4083F9C108}"/>
                </a:ext>
              </a:extLst>
            </p:cNvPr>
            <p:cNvPicPr>
              <a:picLocks noChangeAspect="1"/>
            </p:cNvPicPr>
            <p:nvPr/>
          </p:nvPicPr>
          <p:blipFill>
            <a:blip r:embed="rId11"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858983" y="3152456"/>
              <a:ext cx="1679894" cy="1105552"/>
            </a:xfrm>
            <a:prstGeom prst="rect">
              <a:avLst/>
            </a:prstGeom>
            <a:effectLst>
              <a:softEdge rad="63500"/>
            </a:effectLst>
          </p:spPr>
        </p:pic>
        <p:pic>
          <p:nvPicPr>
            <p:cNvPr id="27" name="Picture 26" descr="A group of drones flying in the sky&#10;&#10;AI-generated content may be incorrect.">
              <a:extLst>
                <a:ext uri="{FF2B5EF4-FFF2-40B4-BE49-F238E27FC236}">
                  <a16:creationId xmlns:a16="http://schemas.microsoft.com/office/drawing/2014/main" id="{92333BED-6DB6-D95E-5C0A-BFCE123558CB}"/>
                </a:ext>
              </a:extLst>
            </p:cNvPr>
            <p:cNvPicPr>
              <a:picLocks noChangeAspect="1"/>
            </p:cNvPicPr>
            <p:nvPr/>
          </p:nvPicPr>
          <p:blipFill>
            <a:blip r:embed="rId12"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661790" y="3159252"/>
              <a:ext cx="1433455" cy="1105552"/>
            </a:xfrm>
            <a:prstGeom prst="rect">
              <a:avLst/>
            </a:prstGeom>
            <a:effectLst>
              <a:softEdge rad="63500"/>
            </a:effectLst>
          </p:spPr>
        </p:pic>
        <p:pic>
          <p:nvPicPr>
            <p:cNvPr id="29" name="Picture 28" descr="A person in a hospital bed looking at a digital screen&#10;&#10;Description automatically generated">
              <a:extLst>
                <a:ext uri="{FF2B5EF4-FFF2-40B4-BE49-F238E27FC236}">
                  <a16:creationId xmlns:a16="http://schemas.microsoft.com/office/drawing/2014/main" id="{4595D3BC-29AF-0296-B4B4-E5BBAB77CACB}"/>
                </a:ext>
              </a:extLst>
            </p:cNvPr>
            <p:cNvPicPr>
              <a:picLocks noChangeAspect="1"/>
            </p:cNvPicPr>
            <p:nvPr/>
          </p:nvPicPr>
          <p:blipFill>
            <a:blip r:embed="rId13"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r="18900"/>
            <a:stretch>
              <a:fillRect/>
            </a:stretch>
          </p:blipFill>
          <p:spPr>
            <a:xfrm>
              <a:off x="8218158" y="3159251"/>
              <a:ext cx="1851045" cy="1128755"/>
            </a:xfrm>
            <a:prstGeom prst="rect">
              <a:avLst/>
            </a:prstGeom>
            <a:effectLst>
              <a:softEdge rad="63500"/>
            </a:effectLst>
          </p:spPr>
        </p:pic>
        <p:pic>
          <p:nvPicPr>
            <p:cNvPr id="38" name="Picture 37" descr="A close-up of a microphone&#10;&#10;AI-generated content may be incorrect.">
              <a:extLst>
                <a:ext uri="{FF2B5EF4-FFF2-40B4-BE49-F238E27FC236}">
                  <a16:creationId xmlns:a16="http://schemas.microsoft.com/office/drawing/2014/main" id="{DF8785FC-C7ED-E859-614F-30A57A838C47}"/>
                </a:ext>
              </a:extLst>
            </p:cNvPr>
            <p:cNvPicPr>
              <a:picLocks noChangeAspect="1"/>
            </p:cNvPicPr>
            <p:nvPr/>
          </p:nvPicPr>
          <p:blipFill>
            <a:blip r:embed="rId14" cstate="print">
              <a:extLst>
                <a:ext uri="{28A0092B-C50C-407E-A947-70E740481C1C}">
                  <a14:useLocalDpi xmlns:a14="http://schemas.microsoft.com/office/drawing/2010/main" val="0"/>
                </a:ext>
                <a:ext uri="{837473B0-CC2E-450A-ABE3-18F120FF3D39}">
                  <a1611:picAttrSrcUrl xmlns:a1611="http://schemas.microsoft.com/office/drawing/2016/11/main" r:id="rId15"/>
                </a:ext>
              </a:extLst>
            </a:blip>
            <a:srcRect l="24407" t="9645" r="13668" b="8564"/>
            <a:stretch>
              <a:fillRect/>
            </a:stretch>
          </p:blipFill>
          <p:spPr>
            <a:xfrm rot="5400000">
              <a:off x="1830419" y="3205873"/>
              <a:ext cx="1128756" cy="993949"/>
            </a:xfrm>
            <a:prstGeom prst="rect">
              <a:avLst/>
            </a:prstGeom>
            <a:effectLst>
              <a:softEdge rad="63500"/>
            </a:effectLst>
          </p:spPr>
        </p:pic>
        <p:sp>
          <p:nvSpPr>
            <p:cNvPr id="40" name="Rectangle: Rounded Corners 39">
              <a:extLst>
                <a:ext uri="{FF2B5EF4-FFF2-40B4-BE49-F238E27FC236}">
                  <a16:creationId xmlns:a16="http://schemas.microsoft.com/office/drawing/2014/main" id="{269FA6AD-35B9-C6D5-5551-49878E4EEC96}"/>
                </a:ext>
              </a:extLst>
            </p:cNvPr>
            <p:cNvSpPr/>
            <p:nvPr/>
          </p:nvSpPr>
          <p:spPr>
            <a:xfrm>
              <a:off x="4433454" y="2505568"/>
              <a:ext cx="3325091" cy="502097"/>
            </a:xfrm>
            <a:prstGeom prst="roundRect">
              <a:avLst/>
            </a:prstGeom>
            <a:solidFill>
              <a:schemeClr val="tx2">
                <a:lumMod val="25000"/>
              </a:schemeClr>
            </a:solidFill>
            <a:ln>
              <a:solidFill>
                <a:schemeClr val="tx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t>AI is Everywhere!</a:t>
              </a:r>
            </a:p>
          </p:txBody>
        </p:sp>
        <p:pic>
          <p:nvPicPr>
            <p:cNvPr id="42" name="Picture 41" descr="A room with tables and chairs&#10;&#10;AI-generated content may be incorrect.">
              <a:extLst>
                <a:ext uri="{FF2B5EF4-FFF2-40B4-BE49-F238E27FC236}">
                  <a16:creationId xmlns:a16="http://schemas.microsoft.com/office/drawing/2014/main" id="{FCA981AA-392A-B62A-AAE8-A9E59037656C}"/>
                </a:ext>
              </a:extLst>
            </p:cNvPr>
            <p:cNvPicPr>
              <a:picLocks noChangeAspect="1"/>
            </p:cNvPicPr>
            <p:nvPr/>
          </p:nvPicPr>
          <p:blipFill>
            <a:blip r:embed="rId16" cstate="print">
              <a:extLst>
                <a:ext uri="{28A0092B-C50C-407E-A947-70E740481C1C}">
                  <a14:useLocalDpi xmlns:a14="http://schemas.microsoft.com/office/drawing/2010/main" val="0"/>
                </a:ext>
                <a:ext uri="{837473B0-CC2E-450A-ABE3-18F120FF3D39}">
                  <a1611:picAttrSrcUrl xmlns:a1611="http://schemas.microsoft.com/office/drawing/2016/11/main" r:id="rId17"/>
                </a:ext>
              </a:extLst>
            </a:blip>
            <a:stretch>
              <a:fillRect/>
            </a:stretch>
          </p:blipFill>
          <p:spPr>
            <a:xfrm>
              <a:off x="10244818" y="3187746"/>
              <a:ext cx="1427013" cy="1070261"/>
            </a:xfrm>
            <a:prstGeom prst="rect">
              <a:avLst/>
            </a:prstGeom>
            <a:effectLst>
              <a:softEdge rad="63500"/>
            </a:effectLst>
          </p:spPr>
        </p:pic>
      </p:grpSp>
      <p:sp>
        <p:nvSpPr>
          <p:cNvPr id="43" name="TextBox 42">
            <a:extLst>
              <a:ext uri="{FF2B5EF4-FFF2-40B4-BE49-F238E27FC236}">
                <a16:creationId xmlns:a16="http://schemas.microsoft.com/office/drawing/2014/main" id="{13D308F5-DD40-3595-6A42-B8BFDA59ADE1}"/>
              </a:ext>
            </a:extLst>
          </p:cNvPr>
          <p:cNvSpPr txBox="1"/>
          <p:nvPr/>
        </p:nvSpPr>
        <p:spPr>
          <a:xfrm>
            <a:off x="9470485" y="6499070"/>
            <a:ext cx="2807041" cy="200055"/>
          </a:xfrm>
          <a:prstGeom prst="rect">
            <a:avLst/>
          </a:prstGeom>
          <a:noFill/>
        </p:spPr>
        <p:txBody>
          <a:bodyPr wrap="square" rtlCol="0">
            <a:spAutoFit/>
          </a:bodyPr>
          <a:lstStyle/>
          <a:p>
            <a:r>
              <a:rPr lang="en-GB" sz="700">
                <a:solidFill>
                  <a:schemeClr val="tx2">
                    <a:lumMod val="25000"/>
                  </a:schemeClr>
                </a:solidFill>
                <a:hlinkClick r:id="rId17" tooltip="http://codlrc.org/spaces/2025">
                  <a:extLst>
                    <a:ext uri="{A12FA001-AC4F-418D-AE19-62706E023703}">
                      <ahyp:hlinkClr xmlns:ahyp="http://schemas.microsoft.com/office/drawing/2018/hyperlinkcolor" val="tx"/>
                    </a:ext>
                  </a:extLst>
                </a:hlinkClick>
              </a:rPr>
              <a:t>This Photo</a:t>
            </a:r>
            <a:r>
              <a:rPr lang="en-GB" sz="700">
                <a:solidFill>
                  <a:schemeClr val="tx2">
                    <a:lumMod val="25000"/>
                  </a:schemeClr>
                </a:solidFill>
              </a:rPr>
              <a:t> by Unknown Author is licensed under </a:t>
            </a:r>
            <a:r>
              <a:rPr lang="en-GB" sz="700">
                <a:solidFill>
                  <a:schemeClr val="tx2">
                    <a:lumMod val="25000"/>
                  </a:schemeClr>
                </a:solidFill>
                <a:hlinkClick r:id="rId18" tooltip="https://creativecommons.org/licenses/by/3.0/">
                  <a:extLst>
                    <a:ext uri="{A12FA001-AC4F-418D-AE19-62706E023703}">
                      <ahyp:hlinkClr xmlns:ahyp="http://schemas.microsoft.com/office/drawing/2018/hyperlinkcolor" val="tx"/>
                    </a:ext>
                  </a:extLst>
                </a:hlinkClick>
              </a:rPr>
              <a:t>CC BY</a:t>
            </a:r>
            <a:endParaRPr lang="en-GB" sz="700">
              <a:solidFill>
                <a:schemeClr val="tx2">
                  <a:lumMod val="25000"/>
                </a:schemeClr>
              </a:solidFill>
            </a:endParaRPr>
          </a:p>
        </p:txBody>
      </p:sp>
    </p:spTree>
    <p:extLst>
      <p:ext uri="{BB962C8B-B14F-4D97-AF65-F5344CB8AC3E}">
        <p14:creationId xmlns:p14="http://schemas.microsoft.com/office/powerpoint/2010/main" val="34445416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80399-369B-0F5F-446A-5CC225DEC694}"/>
              </a:ext>
            </a:extLst>
          </p:cNvPr>
          <p:cNvSpPr txBox="1">
            <a:spLocks/>
          </p:cNvSpPr>
          <p:nvPr/>
        </p:nvSpPr>
        <p:spPr>
          <a:xfrm>
            <a:off x="466164" y="504265"/>
            <a:ext cx="9409355" cy="56477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GB" sz="3600">
                <a:solidFill>
                  <a:srgbClr val="5BE0F1"/>
                </a:solidFill>
                <a:latin typeface="Epilogue" panose="020B0604020202020204"/>
                <a:cs typeface="Sora Medium" panose="020B0604020202020204" charset="0"/>
              </a:rPr>
              <a:t>Supporting local development and opportunity</a:t>
            </a:r>
          </a:p>
        </p:txBody>
      </p:sp>
      <p:sp>
        <p:nvSpPr>
          <p:cNvPr id="7" name="Shape 1">
            <a:extLst>
              <a:ext uri="{FF2B5EF4-FFF2-40B4-BE49-F238E27FC236}">
                <a16:creationId xmlns:a16="http://schemas.microsoft.com/office/drawing/2014/main" id="{A30900B6-2DBB-25FF-136A-490D37B4A9E8}"/>
              </a:ext>
            </a:extLst>
          </p:cNvPr>
          <p:cNvSpPr/>
          <p:nvPr/>
        </p:nvSpPr>
        <p:spPr>
          <a:xfrm>
            <a:off x="8084543" y="4949842"/>
            <a:ext cx="3835811" cy="1657179"/>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8" name="Text 1">
            <a:extLst>
              <a:ext uri="{FF2B5EF4-FFF2-40B4-BE49-F238E27FC236}">
                <a16:creationId xmlns:a16="http://schemas.microsoft.com/office/drawing/2014/main" id="{5370C8E3-CF18-23E9-5B7F-72A0B68CA3AC}"/>
              </a:ext>
            </a:extLst>
          </p:cNvPr>
          <p:cNvSpPr/>
          <p:nvPr/>
        </p:nvSpPr>
        <p:spPr>
          <a:xfrm>
            <a:off x="8288306" y="5204365"/>
            <a:ext cx="3518590" cy="245368"/>
          </a:xfrm>
          <a:prstGeom prst="rect">
            <a:avLst/>
          </a:prstGeom>
          <a:noFill/>
          <a:ln/>
        </p:spPr>
        <p:txBody>
          <a:bodyPr wrap="none" lIns="0" tIns="0" rIns="0" bIns="0" rtlCol="0" anchor="t"/>
          <a:lstStyle/>
          <a:p>
            <a:pPr>
              <a:lnSpc>
                <a:spcPts val="1917"/>
              </a:lnSpc>
            </a:pPr>
            <a:r>
              <a:rPr lang="en-US" sz="2400">
                <a:solidFill>
                  <a:srgbClr val="E0D6DE"/>
                </a:solidFill>
                <a:latin typeface="Calibri" panose="020F0502020204030204" pitchFamily="34" charset="0"/>
                <a:ea typeface="Calibri" panose="020F0502020204030204" pitchFamily="34" charset="0"/>
                <a:cs typeface="Calibri" panose="020F0502020204030204" pitchFamily="34" charset="0"/>
              </a:rPr>
              <a:t>AI Fetal Monitoring System</a:t>
            </a:r>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1756F0A7-AC55-690D-7A0C-4F6EA5A955B0}"/>
              </a:ext>
            </a:extLst>
          </p:cNvPr>
          <p:cNvSpPr txBox="1"/>
          <p:nvPr/>
        </p:nvSpPr>
        <p:spPr>
          <a:xfrm>
            <a:off x="8549926" y="5599705"/>
            <a:ext cx="3779272" cy="438582"/>
          </a:xfrm>
          <a:prstGeom prst="rect">
            <a:avLst/>
          </a:prstGeom>
          <a:noFill/>
        </p:spPr>
        <p:txBody>
          <a:bodyPr wrap="square">
            <a:spAutoFit/>
          </a:bodyPr>
          <a:lstStyle/>
          <a:p>
            <a:pPr>
              <a:lnSpc>
                <a:spcPts val="2650"/>
              </a:lnSpc>
              <a:buSzPct val="100000"/>
            </a:pPr>
            <a:r>
              <a:rPr lang="en-GB" sz="2400">
                <a:solidFill>
                  <a:srgbClr val="EBECEF"/>
                </a:solidFill>
                <a:latin typeface="Calibri" panose="020F0502020204030204" pitchFamily="34" charset="0"/>
                <a:ea typeface="Calibri" panose="020F0502020204030204" pitchFamily="34" charset="0"/>
                <a:cs typeface="Calibri" panose="020F0502020204030204" pitchFamily="34" charset="0"/>
              </a:rPr>
              <a:t>82% mortality reduction</a:t>
            </a:r>
            <a:endParaRPr lang="en-US" sz="2400">
              <a:solidFill>
                <a:srgbClr val="EBECEF"/>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4" name="Group 13">
            <a:extLst>
              <a:ext uri="{FF2B5EF4-FFF2-40B4-BE49-F238E27FC236}">
                <a16:creationId xmlns:a16="http://schemas.microsoft.com/office/drawing/2014/main" id="{9FBB5201-976F-274C-5F03-069973C2603A}"/>
              </a:ext>
            </a:extLst>
          </p:cNvPr>
          <p:cNvGrpSpPr/>
          <p:nvPr/>
        </p:nvGrpSpPr>
        <p:grpSpPr>
          <a:xfrm>
            <a:off x="372777" y="1774727"/>
            <a:ext cx="3097402" cy="2997298"/>
            <a:chOff x="4091940" y="1005169"/>
            <a:chExt cx="3158671" cy="3152775"/>
          </a:xfrm>
        </p:grpSpPr>
        <p:pic>
          <p:nvPicPr>
            <p:cNvPr id="12" name="Picture 11" descr="A map of africa with a flag and a map&#10;&#10;AI-generated content may be incorrect.">
              <a:extLst>
                <a:ext uri="{FF2B5EF4-FFF2-40B4-BE49-F238E27FC236}">
                  <a16:creationId xmlns:a16="http://schemas.microsoft.com/office/drawing/2014/main" id="{794A95C0-D868-9122-4FFB-965BC6CA2FA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091940" y="1005169"/>
              <a:ext cx="2857500" cy="3152775"/>
            </a:xfrm>
            <a:prstGeom prst="rect">
              <a:avLst/>
            </a:prstGeom>
          </p:spPr>
        </p:pic>
        <p:sp>
          <p:nvSpPr>
            <p:cNvPr id="13" name="TextBox 12">
              <a:extLst>
                <a:ext uri="{FF2B5EF4-FFF2-40B4-BE49-F238E27FC236}">
                  <a16:creationId xmlns:a16="http://schemas.microsoft.com/office/drawing/2014/main" id="{49ABA936-5088-728E-4F03-9D21CC40B084}"/>
                </a:ext>
              </a:extLst>
            </p:cNvPr>
            <p:cNvSpPr txBox="1"/>
            <p:nvPr/>
          </p:nvSpPr>
          <p:spPr>
            <a:xfrm>
              <a:off x="4393111" y="3957889"/>
              <a:ext cx="2857500" cy="200055"/>
            </a:xfrm>
            <a:prstGeom prst="rect">
              <a:avLst/>
            </a:prstGeom>
            <a:noFill/>
          </p:spPr>
          <p:txBody>
            <a:bodyPr wrap="square" rtlCol="0">
              <a:spAutoFit/>
            </a:bodyPr>
            <a:lstStyle/>
            <a:p>
              <a:r>
                <a:rPr lang="en-GB" sz="700">
                  <a:solidFill>
                    <a:schemeClr val="bg2">
                      <a:lumMod val="75000"/>
                    </a:schemeClr>
                  </a:solidFill>
                  <a:hlinkClick r:id="rId4" tooltip="https://www.dosmanzanas.com/2011/12/malawi-anuncia-la-revision-de-sus-leyes-homofobas-tras-acentuarse-la-presion-de-reino-unido-y-estados-unidos.html">
                    <a:extLst>
                      <a:ext uri="{A12FA001-AC4F-418D-AE19-62706E023703}">
                        <ahyp:hlinkClr xmlns:ahyp="http://schemas.microsoft.com/office/drawing/2018/hyperlinkcolor" val="tx"/>
                      </a:ext>
                    </a:extLst>
                  </a:hlinkClick>
                </a:rPr>
                <a:t>This Photo</a:t>
              </a:r>
              <a:r>
                <a:rPr lang="en-GB" sz="700">
                  <a:solidFill>
                    <a:schemeClr val="bg2">
                      <a:lumMod val="75000"/>
                    </a:schemeClr>
                  </a:solidFill>
                </a:rPr>
                <a:t> by Unknown Author is licensed under </a:t>
              </a:r>
              <a:r>
                <a:rPr lang="en-GB" sz="700">
                  <a:solidFill>
                    <a:schemeClr val="bg2">
                      <a:lumMod val="75000"/>
                    </a:schemeClr>
                  </a:solidFill>
                  <a:hlinkClick r:id="rId5" tooltip="https://creativecommons.org/licenses/by-nc-sa/3.0/">
                    <a:extLst>
                      <a:ext uri="{A12FA001-AC4F-418D-AE19-62706E023703}">
                        <ahyp:hlinkClr xmlns:ahyp="http://schemas.microsoft.com/office/drawing/2018/hyperlinkcolor" val="tx"/>
                      </a:ext>
                    </a:extLst>
                  </a:hlinkClick>
                </a:rPr>
                <a:t>CC BY-SA-NC</a:t>
              </a:r>
              <a:endParaRPr lang="en-GB" sz="700">
                <a:solidFill>
                  <a:schemeClr val="bg2">
                    <a:lumMod val="75000"/>
                  </a:schemeClr>
                </a:solidFill>
              </a:endParaRPr>
            </a:p>
          </p:txBody>
        </p:sp>
      </p:grpSp>
      <p:grpSp>
        <p:nvGrpSpPr>
          <p:cNvPr id="24" name="Group 23">
            <a:extLst>
              <a:ext uri="{FF2B5EF4-FFF2-40B4-BE49-F238E27FC236}">
                <a16:creationId xmlns:a16="http://schemas.microsoft.com/office/drawing/2014/main" id="{4CD5627E-EEA6-0AD4-AB04-219D0E046762}"/>
              </a:ext>
            </a:extLst>
          </p:cNvPr>
          <p:cNvGrpSpPr/>
          <p:nvPr/>
        </p:nvGrpSpPr>
        <p:grpSpPr>
          <a:xfrm>
            <a:off x="3905983" y="4949843"/>
            <a:ext cx="3835810" cy="1657180"/>
            <a:chOff x="3847417" y="4159527"/>
            <a:chExt cx="3546068" cy="1657180"/>
          </a:xfrm>
        </p:grpSpPr>
        <p:sp>
          <p:nvSpPr>
            <p:cNvPr id="4" name="Shape 1">
              <a:extLst>
                <a:ext uri="{FF2B5EF4-FFF2-40B4-BE49-F238E27FC236}">
                  <a16:creationId xmlns:a16="http://schemas.microsoft.com/office/drawing/2014/main" id="{5908729A-8371-1EFA-7420-6E91EDC3B253}"/>
                </a:ext>
              </a:extLst>
            </p:cNvPr>
            <p:cNvSpPr/>
            <p:nvPr/>
          </p:nvSpPr>
          <p:spPr>
            <a:xfrm>
              <a:off x="3847417" y="4159527"/>
              <a:ext cx="3546068" cy="1657180"/>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6" name="TextBox 5">
              <a:extLst>
                <a:ext uri="{FF2B5EF4-FFF2-40B4-BE49-F238E27FC236}">
                  <a16:creationId xmlns:a16="http://schemas.microsoft.com/office/drawing/2014/main" id="{C0A8ADE4-CB88-3DEF-1B8D-0C1B14B487FF}"/>
                </a:ext>
              </a:extLst>
            </p:cNvPr>
            <p:cNvSpPr txBox="1"/>
            <p:nvPr/>
          </p:nvSpPr>
          <p:spPr>
            <a:xfrm>
              <a:off x="4353721" y="4765671"/>
              <a:ext cx="2666811" cy="784830"/>
            </a:xfrm>
            <a:prstGeom prst="rect">
              <a:avLst/>
            </a:prstGeom>
            <a:noFill/>
          </p:spPr>
          <p:txBody>
            <a:bodyPr wrap="square">
              <a:spAutoFit/>
            </a:bodyPr>
            <a:lstStyle/>
            <a:p>
              <a:pPr>
                <a:lnSpc>
                  <a:spcPts val="2650"/>
                </a:lnSpc>
                <a:buSzPct val="100000"/>
              </a:pPr>
              <a:r>
                <a:rPr lang="en-GB" sz="2400">
                  <a:solidFill>
                    <a:srgbClr val="EBECEF"/>
                  </a:solidFill>
                  <a:latin typeface="Calibri" panose="020F0502020204030204" pitchFamily="34" charset="0"/>
                  <a:ea typeface="Calibri" panose="020F0502020204030204" pitchFamily="34" charset="0"/>
                  <a:cs typeface="Calibri" panose="020F0502020204030204" pitchFamily="34" charset="0"/>
                </a:rPr>
                <a:t>Vaccine delivery</a:t>
              </a:r>
            </a:p>
            <a:p>
              <a:pPr>
                <a:lnSpc>
                  <a:spcPts val="2650"/>
                </a:lnSpc>
                <a:buSzPct val="100000"/>
              </a:pPr>
              <a:r>
                <a:rPr lang="en-US" sz="2400">
                  <a:solidFill>
                    <a:srgbClr val="EBECEF"/>
                  </a:solidFill>
                  <a:latin typeface="Calibri" panose="020F0502020204030204" pitchFamily="34" charset="0"/>
                  <a:ea typeface="Calibri" panose="020F0502020204030204" pitchFamily="34" charset="0"/>
                  <a:cs typeface="Calibri" panose="020F0502020204030204" pitchFamily="34" charset="0"/>
                </a:rPr>
                <a:t>Flood risk mapping</a:t>
              </a:r>
            </a:p>
          </p:txBody>
        </p:sp>
        <p:sp>
          <p:nvSpPr>
            <p:cNvPr id="15" name="Text 1">
              <a:extLst>
                <a:ext uri="{FF2B5EF4-FFF2-40B4-BE49-F238E27FC236}">
                  <a16:creationId xmlns:a16="http://schemas.microsoft.com/office/drawing/2014/main" id="{4A7B5AA4-7D29-0DD0-FC54-448BA7C885A4}"/>
                </a:ext>
              </a:extLst>
            </p:cNvPr>
            <p:cNvSpPr/>
            <p:nvPr/>
          </p:nvSpPr>
          <p:spPr>
            <a:xfrm>
              <a:off x="4002601" y="4361834"/>
              <a:ext cx="2263478" cy="245368"/>
            </a:xfrm>
            <a:prstGeom prst="rect">
              <a:avLst/>
            </a:prstGeom>
            <a:noFill/>
            <a:ln/>
          </p:spPr>
          <p:txBody>
            <a:bodyPr wrap="none" lIns="0" tIns="0" rIns="0" bIns="0" rtlCol="0" anchor="t"/>
            <a:lstStyle/>
            <a:p>
              <a:pPr>
                <a:lnSpc>
                  <a:spcPts val="1917"/>
                </a:lnSpc>
              </a:pPr>
              <a:r>
                <a:rPr lang="en-US" sz="2400">
                  <a:solidFill>
                    <a:srgbClr val="E0D6DE"/>
                  </a:solidFill>
                  <a:latin typeface="Calibri" panose="020F0502020204030204" pitchFamily="34" charset="0"/>
                  <a:ea typeface="Calibri" panose="020F0502020204030204" pitchFamily="34" charset="0"/>
                  <a:cs typeface="Calibri" panose="020F0502020204030204" pitchFamily="34" charset="0"/>
                </a:rPr>
                <a:t>AI + Drones</a:t>
              </a:r>
            </a:p>
          </p:txBody>
        </p:sp>
      </p:grpSp>
      <p:pic>
        <p:nvPicPr>
          <p:cNvPr id="22" name="Picture 21" descr="A drone on a runway&#10;&#10;Description automatically generated">
            <a:extLst>
              <a:ext uri="{FF2B5EF4-FFF2-40B4-BE49-F238E27FC236}">
                <a16:creationId xmlns:a16="http://schemas.microsoft.com/office/drawing/2014/main" id="{DDFCE459-6AC9-68C0-E5C6-96485DE1D5E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08" r="14275" b="23871"/>
          <a:stretch/>
        </p:blipFill>
        <p:spPr>
          <a:xfrm>
            <a:off x="3926057" y="1752741"/>
            <a:ext cx="4158486" cy="2997298"/>
          </a:xfrm>
          <a:prstGeom prst="rect">
            <a:avLst/>
          </a:prstGeom>
        </p:spPr>
      </p:pic>
      <p:pic>
        <p:nvPicPr>
          <p:cNvPr id="30" name="Picture 29" descr="A person pushing a bed under a roof&#10;&#10;AI-generated content may be incorrect.">
            <a:extLst>
              <a:ext uri="{FF2B5EF4-FFF2-40B4-BE49-F238E27FC236}">
                <a16:creationId xmlns:a16="http://schemas.microsoft.com/office/drawing/2014/main" id="{F8CF1D39-C287-66A3-CE56-3CC563437C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35750" y="1736175"/>
            <a:ext cx="2997458" cy="2997458"/>
          </a:xfrm>
          <a:prstGeom prst="rect">
            <a:avLst/>
          </a:prstGeom>
        </p:spPr>
      </p:pic>
    </p:spTree>
    <p:extLst>
      <p:ext uri="{BB962C8B-B14F-4D97-AF65-F5344CB8AC3E}">
        <p14:creationId xmlns:p14="http://schemas.microsoft.com/office/powerpoint/2010/main" val="392840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9D6CB02-2F70-C73E-65CE-2FCCB7531E1A}"/>
              </a:ext>
            </a:extLst>
          </p:cNvPr>
          <p:cNvGrpSpPr/>
          <p:nvPr/>
        </p:nvGrpSpPr>
        <p:grpSpPr>
          <a:xfrm>
            <a:off x="758365" y="1706834"/>
            <a:ext cx="11001532" cy="3382775"/>
            <a:chOff x="670816" y="115435"/>
            <a:chExt cx="11001532" cy="1553964"/>
          </a:xfrm>
        </p:grpSpPr>
        <p:sp>
          <p:nvSpPr>
            <p:cNvPr id="5" name="Shape 1">
              <a:extLst>
                <a:ext uri="{FF2B5EF4-FFF2-40B4-BE49-F238E27FC236}">
                  <a16:creationId xmlns:a16="http://schemas.microsoft.com/office/drawing/2014/main" id="{1DE9BA7F-4700-3D9B-01C9-45F7FA51DA82}"/>
                </a:ext>
              </a:extLst>
            </p:cNvPr>
            <p:cNvSpPr/>
            <p:nvPr/>
          </p:nvSpPr>
          <p:spPr>
            <a:xfrm>
              <a:off x="670816" y="115435"/>
              <a:ext cx="10872719" cy="1456782"/>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3" name="TextBox 2">
              <a:extLst>
                <a:ext uri="{FF2B5EF4-FFF2-40B4-BE49-F238E27FC236}">
                  <a16:creationId xmlns:a16="http://schemas.microsoft.com/office/drawing/2014/main" id="{812AD4E0-FB3A-29A0-4297-79CFDB373C80}"/>
                </a:ext>
              </a:extLst>
            </p:cNvPr>
            <p:cNvSpPr txBox="1"/>
            <p:nvPr/>
          </p:nvSpPr>
          <p:spPr>
            <a:xfrm>
              <a:off x="961275" y="241410"/>
              <a:ext cx="10711073" cy="1427989"/>
            </a:xfrm>
            <a:prstGeom prst="rect">
              <a:avLst/>
            </a:prstGeom>
            <a:noFill/>
          </p:spPr>
          <p:txBody>
            <a:bodyPr wrap="square" rtlCol="0">
              <a:spAutoFit/>
            </a:bodyPr>
            <a:lstStyle/>
            <a:p>
              <a:pPr marL="457200" indent="-457200">
                <a:buFont typeface="+mj-lt"/>
                <a:buAutoNum type="arabicPeriod"/>
              </a:pPr>
              <a:r>
                <a:rPr lang="en-GB" sz="2800" dirty="0">
                  <a:latin typeface="Calibri" panose="020F0502020204030204" pitchFamily="34" charset="0"/>
                  <a:ea typeface="Calibri" panose="020F0502020204030204" pitchFamily="34" charset="0"/>
                  <a:cs typeface="Calibri" panose="020F0502020204030204" pitchFamily="34" charset="0"/>
                </a:rPr>
                <a:t>The Nature of AI</a:t>
              </a:r>
            </a:p>
            <a:p>
              <a:pPr marL="457200" indent="-457200">
                <a:buFont typeface="+mj-lt"/>
                <a:buAutoNum type="arabicPeriod"/>
              </a:pPr>
              <a:endParaRPr lang="en-GB" sz="2800"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n-GB" sz="2800" dirty="0">
                  <a:latin typeface="Calibri" panose="020F0502020204030204" pitchFamily="34" charset="0"/>
                  <a:ea typeface="Calibri" panose="020F0502020204030204" pitchFamily="34" charset="0"/>
                  <a:cs typeface="Calibri" panose="020F0502020204030204" pitchFamily="34" charset="0"/>
                </a:rPr>
                <a:t>Implications for AI and Humanity of Contrasting Worldviews</a:t>
              </a:r>
            </a:p>
            <a:p>
              <a:pPr marL="457200" indent="-457200">
                <a:buFont typeface="+mj-lt"/>
                <a:buAutoNum type="arabicPeriod"/>
              </a:pPr>
              <a:endParaRPr lang="en-GB" sz="2800"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n-GB" sz="2800" dirty="0">
                  <a:latin typeface="Calibri" panose="020F0502020204030204" pitchFamily="34" charset="0"/>
                  <a:ea typeface="Calibri" panose="020F0502020204030204" pitchFamily="34" charset="0"/>
                  <a:cs typeface="Calibri" panose="020F0502020204030204" pitchFamily="34" charset="0"/>
                </a:rPr>
                <a:t>Christian Responses to AI</a:t>
              </a:r>
            </a:p>
            <a:p>
              <a:endParaRPr lang="en-GB" sz="2400" dirty="0">
                <a:latin typeface="Calibri" panose="020F0502020204030204" pitchFamily="34" charset="0"/>
                <a:ea typeface="Calibri" panose="020F0502020204030204" pitchFamily="34" charset="0"/>
                <a:cs typeface="Calibri" panose="020F0502020204030204" pitchFamily="34" charset="0"/>
              </a:endParaRPr>
            </a:p>
            <a:p>
              <a:endParaRPr lang="en-GB" sz="3200" dirty="0">
                <a:latin typeface="Calibri" panose="020F0502020204030204" pitchFamily="34" charset="0"/>
                <a:ea typeface="Calibri" panose="020F0502020204030204" pitchFamily="34" charset="0"/>
                <a:cs typeface="Calibri" panose="020F0502020204030204" pitchFamily="34" charset="0"/>
              </a:endParaRPr>
            </a:p>
          </p:txBody>
        </p:sp>
      </p:grpSp>
      <p:sp>
        <p:nvSpPr>
          <p:cNvPr id="2" name="Title 1">
            <a:extLst>
              <a:ext uri="{FF2B5EF4-FFF2-40B4-BE49-F238E27FC236}">
                <a16:creationId xmlns:a16="http://schemas.microsoft.com/office/drawing/2014/main" id="{C1D1982B-7301-6680-4737-8B3C7A572B37}"/>
              </a:ext>
            </a:extLst>
          </p:cNvPr>
          <p:cNvSpPr txBox="1">
            <a:spLocks/>
          </p:cNvSpPr>
          <p:nvPr/>
        </p:nvSpPr>
        <p:spPr>
          <a:xfrm>
            <a:off x="648721" y="40969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US" sz="3600" dirty="0">
                <a:solidFill>
                  <a:srgbClr val="5BE0F1"/>
                </a:solidFill>
                <a:latin typeface="Epilogue" panose="020B0604020202020204" charset="0"/>
                <a:ea typeface="Calibri" panose="020F0502020204030204" pitchFamily="34" charset="0"/>
                <a:cs typeface="Calibri" panose="020F0502020204030204" pitchFamily="34" charset="0"/>
              </a:rPr>
              <a:t>Agenda</a:t>
            </a:r>
            <a:endParaRPr lang="en-GB" sz="3200" dirty="0">
              <a:solidFill>
                <a:srgbClr val="5BE0F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87769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D0F44-595D-F6B2-4792-F996D0EE902E}"/>
            </a:ext>
          </a:extLst>
        </p:cNvPr>
        <p:cNvGrpSpPr/>
        <p:nvPr/>
      </p:nvGrpSpPr>
      <p:grpSpPr>
        <a:xfrm>
          <a:off x="0" y="0"/>
          <a:ext cx="0" cy="0"/>
          <a:chOff x="0" y="0"/>
          <a:chExt cx="0" cy="0"/>
        </a:xfrm>
      </p:grpSpPr>
      <p:sp>
        <p:nvSpPr>
          <p:cNvPr id="8" name="Shape 1">
            <a:extLst>
              <a:ext uri="{FF2B5EF4-FFF2-40B4-BE49-F238E27FC236}">
                <a16:creationId xmlns:a16="http://schemas.microsoft.com/office/drawing/2014/main" id="{B7721E19-43F1-C648-9656-18B9CD8F3D2F}"/>
              </a:ext>
            </a:extLst>
          </p:cNvPr>
          <p:cNvSpPr/>
          <p:nvPr/>
        </p:nvSpPr>
        <p:spPr>
          <a:xfrm>
            <a:off x="758364" y="4511600"/>
            <a:ext cx="10872719" cy="1456782"/>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4" name="TextBox 3">
            <a:extLst>
              <a:ext uri="{FF2B5EF4-FFF2-40B4-BE49-F238E27FC236}">
                <a16:creationId xmlns:a16="http://schemas.microsoft.com/office/drawing/2014/main" id="{D094983C-2DB5-AE80-8E25-ABBB3BBB899F}"/>
              </a:ext>
            </a:extLst>
          </p:cNvPr>
          <p:cNvSpPr txBox="1"/>
          <p:nvPr/>
        </p:nvSpPr>
        <p:spPr>
          <a:xfrm>
            <a:off x="1007558" y="4575675"/>
            <a:ext cx="9649072" cy="1200329"/>
          </a:xfrm>
          <a:prstGeom prst="rect">
            <a:avLst/>
          </a:prstGeom>
          <a:noFill/>
        </p:spPr>
        <p:txBody>
          <a:bodyPr wrap="square" rtlCol="0">
            <a:spAutoFit/>
          </a:bodyPr>
          <a:lstStyle/>
          <a:p>
            <a:r>
              <a:rPr lang="en-GB" sz="2400" i="1">
                <a:latin typeface="Calibri" panose="020F0502020204030204" pitchFamily="34" charset="0"/>
                <a:ea typeface="Calibri" panose="020F0502020204030204" pitchFamily="34" charset="0"/>
                <a:cs typeface="Calibri" panose="020F0502020204030204" pitchFamily="34" charset="0"/>
              </a:rPr>
              <a:t>IBM</a:t>
            </a:r>
            <a:r>
              <a:rPr lang="en-GB" sz="2400">
                <a:latin typeface="Calibri" panose="020F0502020204030204" pitchFamily="34" charset="0"/>
                <a:ea typeface="Calibri" panose="020F0502020204030204" pitchFamily="34" charset="0"/>
                <a:cs typeface="Calibri" panose="020F0502020204030204" pitchFamily="34" charset="0"/>
              </a:rPr>
              <a:t>: “Artificial intelligence (AI) is technology that enables computers and machines to </a:t>
            </a:r>
            <a:r>
              <a:rPr lang="en-GB" sz="2400" b="1">
                <a:solidFill>
                  <a:srgbClr val="97B8FF"/>
                </a:solidFill>
                <a:latin typeface="Calibri" panose="020F0502020204030204" pitchFamily="34" charset="0"/>
                <a:ea typeface="Calibri" panose="020F0502020204030204" pitchFamily="34" charset="0"/>
                <a:cs typeface="Calibri" panose="020F0502020204030204" pitchFamily="34" charset="0"/>
              </a:rPr>
              <a:t>simulate</a:t>
            </a:r>
            <a:r>
              <a:rPr lang="en-GB" sz="2400">
                <a:latin typeface="Calibri" panose="020F0502020204030204" pitchFamily="34" charset="0"/>
                <a:ea typeface="Calibri" panose="020F0502020204030204" pitchFamily="34" charset="0"/>
                <a:cs typeface="Calibri" panose="020F0502020204030204" pitchFamily="34" charset="0"/>
              </a:rPr>
              <a:t> human learning, comprehension, problem solving, decision making, creativity and autonomy”.</a:t>
            </a:r>
          </a:p>
        </p:txBody>
      </p:sp>
      <p:pic>
        <p:nvPicPr>
          <p:cNvPr id="6" name="Picture 5">
            <a:extLst>
              <a:ext uri="{FF2B5EF4-FFF2-40B4-BE49-F238E27FC236}">
                <a16:creationId xmlns:a16="http://schemas.microsoft.com/office/drawing/2014/main" id="{1FF6E6B2-E5F6-244C-C9CB-CE048C8672E1}"/>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308947" y="0"/>
            <a:ext cx="3883053" cy="2045074"/>
          </a:xfrm>
          <a:prstGeom prst="rect">
            <a:avLst/>
          </a:prstGeom>
        </p:spPr>
      </p:pic>
      <p:sp>
        <p:nvSpPr>
          <p:cNvPr id="7" name="TextBox 6">
            <a:extLst>
              <a:ext uri="{FF2B5EF4-FFF2-40B4-BE49-F238E27FC236}">
                <a16:creationId xmlns:a16="http://schemas.microsoft.com/office/drawing/2014/main" id="{7AE3B474-2E6E-271B-5070-1407C5404EC5}"/>
              </a:ext>
            </a:extLst>
          </p:cNvPr>
          <p:cNvSpPr txBox="1"/>
          <p:nvPr/>
        </p:nvSpPr>
        <p:spPr>
          <a:xfrm>
            <a:off x="10896433" y="1917136"/>
            <a:ext cx="1469303" cy="153888"/>
          </a:xfrm>
          <a:prstGeom prst="rect">
            <a:avLst/>
          </a:prstGeom>
          <a:noFill/>
        </p:spPr>
        <p:txBody>
          <a:bodyPr wrap="square" rtlCol="0">
            <a:spAutoFit/>
          </a:bodyPr>
          <a:lstStyle/>
          <a:p>
            <a:r>
              <a:rPr lang="en-GB" sz="400">
                <a:hlinkClick r:id="rId4" tooltip="https://scherlund.blogspot.com/2019/09/importance-of-ai-and-machine-learning.html"/>
              </a:rPr>
              <a:t>This Photo</a:t>
            </a:r>
            <a:r>
              <a:rPr lang="en-GB" sz="400"/>
              <a:t> by Unknown Author is licensed under </a:t>
            </a:r>
            <a:r>
              <a:rPr lang="en-GB" sz="400">
                <a:hlinkClick r:id="rId5" tooltip="https://creativecommons.org/licenses/by/3.0/"/>
              </a:rPr>
              <a:t>CC BY</a:t>
            </a:r>
            <a:endParaRPr lang="en-GB" sz="400"/>
          </a:p>
        </p:txBody>
      </p:sp>
      <p:grpSp>
        <p:nvGrpSpPr>
          <p:cNvPr id="9" name="Group 8">
            <a:extLst>
              <a:ext uri="{FF2B5EF4-FFF2-40B4-BE49-F238E27FC236}">
                <a16:creationId xmlns:a16="http://schemas.microsoft.com/office/drawing/2014/main" id="{81B942ED-AAC3-878F-577C-2E1A4201201F}"/>
              </a:ext>
            </a:extLst>
          </p:cNvPr>
          <p:cNvGrpSpPr/>
          <p:nvPr/>
        </p:nvGrpSpPr>
        <p:grpSpPr>
          <a:xfrm>
            <a:off x="758365" y="2374554"/>
            <a:ext cx="11001532" cy="1456782"/>
            <a:chOff x="670816" y="115435"/>
            <a:chExt cx="11001532" cy="1456782"/>
          </a:xfrm>
        </p:grpSpPr>
        <p:sp>
          <p:nvSpPr>
            <p:cNvPr id="5" name="Shape 1">
              <a:extLst>
                <a:ext uri="{FF2B5EF4-FFF2-40B4-BE49-F238E27FC236}">
                  <a16:creationId xmlns:a16="http://schemas.microsoft.com/office/drawing/2014/main" id="{EBA02020-CD49-55EC-4627-1DA09EFBEEFF}"/>
                </a:ext>
              </a:extLst>
            </p:cNvPr>
            <p:cNvSpPr/>
            <p:nvPr/>
          </p:nvSpPr>
          <p:spPr>
            <a:xfrm>
              <a:off x="670816" y="115435"/>
              <a:ext cx="10872719" cy="1456782"/>
            </a:xfrm>
            <a:prstGeom prst="roundRect">
              <a:avLst>
                <a:gd name="adj" fmla="val 3660"/>
              </a:avLst>
            </a:prstGeom>
            <a:solidFill>
              <a:srgbClr val="080E26"/>
            </a:solidFill>
            <a:ln w="22860">
              <a:solidFill>
                <a:srgbClr val="414A70"/>
              </a:solidFill>
              <a:prstDash val="solid"/>
            </a:ln>
          </p:spPr>
          <p:txBody>
            <a:bodyPr/>
            <a:lstStyle/>
            <a:p>
              <a:endParaRPr lang="en-GB"/>
            </a:p>
          </p:txBody>
        </p:sp>
        <p:sp>
          <p:nvSpPr>
            <p:cNvPr id="3" name="TextBox 2">
              <a:extLst>
                <a:ext uri="{FF2B5EF4-FFF2-40B4-BE49-F238E27FC236}">
                  <a16:creationId xmlns:a16="http://schemas.microsoft.com/office/drawing/2014/main" id="{54CED450-7684-23E7-DCD7-2A0523358583}"/>
                </a:ext>
              </a:extLst>
            </p:cNvPr>
            <p:cNvSpPr txBox="1"/>
            <p:nvPr/>
          </p:nvSpPr>
          <p:spPr>
            <a:xfrm>
              <a:off x="961275" y="241410"/>
              <a:ext cx="10711073" cy="1200329"/>
            </a:xfrm>
            <a:prstGeom prst="rect">
              <a:avLst/>
            </a:prstGeom>
            <a:noFill/>
          </p:spPr>
          <p:txBody>
            <a:bodyPr wrap="square" rtlCol="0">
              <a:spAutoFit/>
            </a:bodyPr>
            <a:lstStyle/>
            <a:p>
              <a:r>
                <a:rPr lang="en-GB" sz="2400" i="1">
                  <a:latin typeface="Calibri" panose="020F0502020204030204" pitchFamily="34" charset="0"/>
                  <a:ea typeface="Calibri" panose="020F0502020204030204" pitchFamily="34" charset="0"/>
                  <a:cs typeface="Calibri" panose="020F0502020204030204" pitchFamily="34" charset="0"/>
                </a:rPr>
                <a:t>Oxford English Dictionary</a:t>
              </a:r>
              <a:r>
                <a:rPr lang="en-GB" sz="2400">
                  <a:latin typeface="Calibri" panose="020F0502020204030204" pitchFamily="34" charset="0"/>
                  <a:ea typeface="Calibri" panose="020F0502020204030204" pitchFamily="34" charset="0"/>
                  <a:cs typeface="Calibri" panose="020F0502020204030204" pitchFamily="34" charset="0"/>
                </a:rPr>
                <a:t>: “The application of computer systems able to perform tasks or produce output normally requiring human intelligence, especially by applying </a:t>
              </a:r>
              <a:r>
                <a:rPr lang="en-GB" sz="2400" b="1">
                  <a:solidFill>
                    <a:srgbClr val="97B8FF"/>
                  </a:solidFill>
                  <a:latin typeface="Calibri" panose="020F0502020204030204" pitchFamily="34" charset="0"/>
                  <a:ea typeface="Calibri" panose="020F0502020204030204" pitchFamily="34" charset="0"/>
                  <a:cs typeface="Calibri" panose="020F0502020204030204" pitchFamily="34" charset="0"/>
                </a:rPr>
                <a:t>machine learning</a:t>
              </a:r>
              <a:r>
                <a:rPr lang="en-GB" sz="2400">
                  <a:solidFill>
                    <a:srgbClr val="97B8FF"/>
                  </a:solidFill>
                  <a:latin typeface="Calibri" panose="020F0502020204030204" pitchFamily="34" charset="0"/>
                  <a:ea typeface="Calibri" panose="020F0502020204030204" pitchFamily="34" charset="0"/>
                  <a:cs typeface="Calibri" panose="020F0502020204030204" pitchFamily="34" charset="0"/>
                </a:rPr>
                <a:t> </a:t>
              </a:r>
              <a:r>
                <a:rPr lang="en-GB" sz="2400">
                  <a:latin typeface="Calibri" panose="020F0502020204030204" pitchFamily="34" charset="0"/>
                  <a:ea typeface="Calibri" panose="020F0502020204030204" pitchFamily="34" charset="0"/>
                  <a:cs typeface="Calibri" panose="020F0502020204030204" pitchFamily="34" charset="0"/>
                </a:rPr>
                <a:t>techniques to large collections of data”</a:t>
              </a:r>
              <a:endParaRPr lang="en-GB" sz="3200">
                <a:latin typeface="Calibri" panose="020F0502020204030204" pitchFamily="34" charset="0"/>
                <a:ea typeface="Calibri" panose="020F0502020204030204" pitchFamily="34" charset="0"/>
                <a:cs typeface="Calibri" panose="020F0502020204030204" pitchFamily="34" charset="0"/>
              </a:endParaRPr>
            </a:p>
          </p:txBody>
        </p:sp>
      </p:grpSp>
      <p:sp>
        <p:nvSpPr>
          <p:cNvPr id="2" name="Title 1">
            <a:extLst>
              <a:ext uri="{FF2B5EF4-FFF2-40B4-BE49-F238E27FC236}">
                <a16:creationId xmlns:a16="http://schemas.microsoft.com/office/drawing/2014/main" id="{19EC9E52-0278-BE9D-6464-95FD2A459871}"/>
              </a:ext>
            </a:extLst>
          </p:cNvPr>
          <p:cNvSpPr txBox="1">
            <a:spLocks/>
          </p:cNvSpPr>
          <p:nvPr/>
        </p:nvSpPr>
        <p:spPr>
          <a:xfrm>
            <a:off x="648721" y="32948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US" sz="3600">
                <a:solidFill>
                  <a:srgbClr val="5BE0F1"/>
                </a:solidFill>
                <a:latin typeface="Epilogue" panose="020B0604020202020204" charset="0"/>
                <a:ea typeface="Calibri" panose="020F0502020204030204" pitchFamily="34" charset="0"/>
                <a:cs typeface="Calibri" panose="020F0502020204030204" pitchFamily="34" charset="0"/>
              </a:rPr>
              <a:t>AI Definitions</a:t>
            </a:r>
            <a:endParaRPr lang="en-GB" sz="3200">
              <a:solidFill>
                <a:srgbClr val="5BE0F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8237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7643C-0B73-AB3E-C99A-49296ED89965}"/>
            </a:ext>
          </a:extLst>
        </p:cNvPr>
        <p:cNvGrpSpPr/>
        <p:nvPr/>
      </p:nvGrpSpPr>
      <p:grpSpPr>
        <a:xfrm>
          <a:off x="0" y="0"/>
          <a:ext cx="0" cy="0"/>
          <a:chOff x="0" y="0"/>
          <a:chExt cx="0" cy="0"/>
        </a:xfrm>
      </p:grpSpPr>
      <p:sp>
        <p:nvSpPr>
          <p:cNvPr id="51" name="Isosceles Triangle 50">
            <a:extLst>
              <a:ext uri="{FF2B5EF4-FFF2-40B4-BE49-F238E27FC236}">
                <a16:creationId xmlns:a16="http://schemas.microsoft.com/office/drawing/2014/main" id="{198F761F-89B5-0C02-6A20-300D8A48760B}"/>
              </a:ext>
            </a:extLst>
          </p:cNvPr>
          <p:cNvSpPr/>
          <p:nvPr/>
        </p:nvSpPr>
        <p:spPr>
          <a:xfrm rot="16200000">
            <a:off x="10567435" y="2768613"/>
            <a:ext cx="1648818" cy="1875300"/>
          </a:xfrm>
          <a:prstGeom prst="triangle">
            <a:avLst>
              <a:gd name="adj" fmla="val 48695"/>
            </a:avLst>
          </a:prstGeom>
          <a:solidFill>
            <a:srgbClr val="97B8FF">
              <a:alpha val="26000"/>
            </a:srgbClr>
          </a:solidFill>
          <a:ln>
            <a:solidFill>
              <a:srgbClr val="97B8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C75370FF-A049-80A8-6D1E-9F279421B2A4}"/>
              </a:ext>
            </a:extLst>
          </p:cNvPr>
          <p:cNvCxnSpPr>
            <a:cxnSpLocks/>
            <a:endCxn id="51" idx="3"/>
          </p:cNvCxnSpPr>
          <p:nvPr/>
        </p:nvCxnSpPr>
        <p:spPr>
          <a:xfrm>
            <a:off x="3357549" y="3700011"/>
            <a:ext cx="8971945" cy="27769"/>
          </a:xfrm>
          <a:prstGeom prst="line">
            <a:avLst/>
          </a:prstGeom>
          <a:ln w="38100">
            <a:solidFill>
              <a:srgbClr val="97B8FF"/>
            </a:solidFill>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0A0E2EC0-09F3-EB6E-6269-06399DB5B8A5}"/>
              </a:ext>
            </a:extLst>
          </p:cNvPr>
          <p:cNvSpPr txBox="1"/>
          <p:nvPr/>
        </p:nvSpPr>
        <p:spPr>
          <a:xfrm>
            <a:off x="96881" y="2466213"/>
            <a:ext cx="1515619" cy="923330"/>
          </a:xfrm>
          <a:prstGeom prst="rect">
            <a:avLst/>
          </a:prstGeom>
          <a:noFill/>
          <a:ln w="19050">
            <a:solidFill>
              <a:srgbClr val="7F7F7F"/>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Ancient philosophical ideas</a:t>
            </a:r>
          </a:p>
        </p:txBody>
      </p:sp>
      <p:cxnSp>
        <p:nvCxnSpPr>
          <p:cNvPr id="11" name="Straight Connector 10">
            <a:extLst>
              <a:ext uri="{FF2B5EF4-FFF2-40B4-BE49-F238E27FC236}">
                <a16:creationId xmlns:a16="http://schemas.microsoft.com/office/drawing/2014/main" id="{2DBBBF17-1813-BD19-BA65-F07DC47F3862}"/>
              </a:ext>
            </a:extLst>
          </p:cNvPr>
          <p:cNvCxnSpPr>
            <a:cxnSpLocks/>
          </p:cNvCxnSpPr>
          <p:nvPr/>
        </p:nvCxnSpPr>
        <p:spPr>
          <a:xfrm flipV="1">
            <a:off x="3430402" y="3389543"/>
            <a:ext cx="0" cy="29808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EC4BC39-9816-3218-4992-A7C5CC1CA1B6}"/>
              </a:ext>
            </a:extLst>
          </p:cNvPr>
          <p:cNvCxnSpPr>
            <a:cxnSpLocks/>
          </p:cNvCxnSpPr>
          <p:nvPr/>
        </p:nvCxnSpPr>
        <p:spPr>
          <a:xfrm>
            <a:off x="4351540" y="3705358"/>
            <a:ext cx="0" cy="17670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7297E38-2FC3-9D77-B8D8-D11AD0054538}"/>
              </a:ext>
            </a:extLst>
          </p:cNvPr>
          <p:cNvCxnSpPr/>
          <p:nvPr/>
        </p:nvCxnSpPr>
        <p:spPr>
          <a:xfrm flipV="1">
            <a:off x="5403325" y="3399634"/>
            <a:ext cx="0" cy="29808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2A5F0F8-4FAE-96D6-2EA2-B39B358C67EE}"/>
              </a:ext>
            </a:extLst>
          </p:cNvPr>
          <p:cNvCxnSpPr>
            <a:cxnSpLocks/>
          </p:cNvCxnSpPr>
          <p:nvPr/>
        </p:nvCxnSpPr>
        <p:spPr>
          <a:xfrm>
            <a:off x="6384032" y="3697715"/>
            <a:ext cx="0" cy="242548"/>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97D8923-D2D8-2B1C-1874-31420B80CA25}"/>
              </a:ext>
            </a:extLst>
          </p:cNvPr>
          <p:cNvCxnSpPr>
            <a:cxnSpLocks/>
          </p:cNvCxnSpPr>
          <p:nvPr/>
        </p:nvCxnSpPr>
        <p:spPr>
          <a:xfrm flipV="1">
            <a:off x="7320136" y="3411737"/>
            <a:ext cx="0" cy="29808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7893417-C3BE-BAAA-DA58-62F7D67692A8}"/>
              </a:ext>
            </a:extLst>
          </p:cNvPr>
          <p:cNvCxnSpPr>
            <a:cxnSpLocks/>
          </p:cNvCxnSpPr>
          <p:nvPr/>
        </p:nvCxnSpPr>
        <p:spPr>
          <a:xfrm>
            <a:off x="8328248" y="3694459"/>
            <a:ext cx="0" cy="242548"/>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A993F2B-47BC-478B-31F5-45F8D452827B}"/>
              </a:ext>
            </a:extLst>
          </p:cNvPr>
          <p:cNvCxnSpPr/>
          <p:nvPr/>
        </p:nvCxnSpPr>
        <p:spPr>
          <a:xfrm flipV="1">
            <a:off x="9460202" y="3399634"/>
            <a:ext cx="0" cy="29808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115C170-3DB3-F72B-39D3-F98E2B7B9027}"/>
              </a:ext>
            </a:extLst>
          </p:cNvPr>
          <p:cNvCxnSpPr>
            <a:cxnSpLocks/>
          </p:cNvCxnSpPr>
          <p:nvPr/>
        </p:nvCxnSpPr>
        <p:spPr>
          <a:xfrm>
            <a:off x="10454194" y="3705358"/>
            <a:ext cx="0" cy="242548"/>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37F3395-938D-2A16-2B16-76719998C3B2}"/>
              </a:ext>
            </a:extLst>
          </p:cNvPr>
          <p:cNvCxnSpPr>
            <a:cxnSpLocks/>
          </p:cNvCxnSpPr>
          <p:nvPr/>
        </p:nvCxnSpPr>
        <p:spPr>
          <a:xfrm flipV="1">
            <a:off x="11396175" y="3399632"/>
            <a:ext cx="0" cy="29808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43920A6-D93A-AA67-11CA-1555A434647B}"/>
              </a:ext>
            </a:extLst>
          </p:cNvPr>
          <p:cNvSpPr txBox="1"/>
          <p:nvPr/>
        </p:nvSpPr>
        <p:spPr>
          <a:xfrm>
            <a:off x="5128005" y="3134739"/>
            <a:ext cx="866854" cy="276998"/>
          </a:xfrm>
          <a:prstGeom prst="rect">
            <a:avLst/>
          </a:prstGeom>
          <a:noFill/>
        </p:spPr>
        <p:txBody>
          <a:bodyPr wrap="square" rtlCol="0">
            <a:spAutoFit/>
          </a:bodyPr>
          <a:lstStyle/>
          <a:p>
            <a:r>
              <a:rPr lang="en-GB" sz="1200"/>
              <a:t>1960</a:t>
            </a:r>
          </a:p>
        </p:txBody>
      </p:sp>
      <p:sp>
        <p:nvSpPr>
          <p:cNvPr id="22" name="TextBox 21">
            <a:extLst>
              <a:ext uri="{FF2B5EF4-FFF2-40B4-BE49-F238E27FC236}">
                <a16:creationId xmlns:a16="http://schemas.microsoft.com/office/drawing/2014/main" id="{9679A109-B690-FDF3-AB67-2D600E9796B9}"/>
              </a:ext>
            </a:extLst>
          </p:cNvPr>
          <p:cNvSpPr txBox="1"/>
          <p:nvPr/>
        </p:nvSpPr>
        <p:spPr>
          <a:xfrm>
            <a:off x="8084794" y="3882061"/>
            <a:ext cx="866854" cy="276998"/>
          </a:xfrm>
          <a:prstGeom prst="rect">
            <a:avLst/>
          </a:prstGeom>
          <a:noFill/>
        </p:spPr>
        <p:txBody>
          <a:bodyPr wrap="square" rtlCol="0">
            <a:spAutoFit/>
          </a:bodyPr>
          <a:lstStyle/>
          <a:p>
            <a:r>
              <a:rPr lang="en-GB" sz="1200"/>
              <a:t>1990</a:t>
            </a:r>
          </a:p>
        </p:txBody>
      </p:sp>
      <p:sp>
        <p:nvSpPr>
          <p:cNvPr id="23" name="TextBox 22">
            <a:extLst>
              <a:ext uri="{FF2B5EF4-FFF2-40B4-BE49-F238E27FC236}">
                <a16:creationId xmlns:a16="http://schemas.microsoft.com/office/drawing/2014/main" id="{3E0F3E29-7670-BCCE-0BF8-DDF961AF2F22}"/>
              </a:ext>
            </a:extLst>
          </p:cNvPr>
          <p:cNvSpPr txBox="1"/>
          <p:nvPr/>
        </p:nvSpPr>
        <p:spPr>
          <a:xfrm>
            <a:off x="11119723" y="3093029"/>
            <a:ext cx="866854" cy="276998"/>
          </a:xfrm>
          <a:prstGeom prst="rect">
            <a:avLst/>
          </a:prstGeom>
          <a:noFill/>
        </p:spPr>
        <p:txBody>
          <a:bodyPr wrap="square" rtlCol="0">
            <a:spAutoFit/>
          </a:bodyPr>
          <a:lstStyle/>
          <a:p>
            <a:r>
              <a:rPr lang="en-GB" sz="1200"/>
              <a:t>2020</a:t>
            </a:r>
          </a:p>
        </p:txBody>
      </p:sp>
      <p:sp>
        <p:nvSpPr>
          <p:cNvPr id="24" name="TextBox 23">
            <a:extLst>
              <a:ext uri="{FF2B5EF4-FFF2-40B4-BE49-F238E27FC236}">
                <a16:creationId xmlns:a16="http://schemas.microsoft.com/office/drawing/2014/main" id="{8D6F018F-ED1D-E99A-FA08-A26D0E649A44}"/>
              </a:ext>
            </a:extLst>
          </p:cNvPr>
          <p:cNvSpPr txBox="1"/>
          <p:nvPr/>
        </p:nvSpPr>
        <p:spPr>
          <a:xfrm>
            <a:off x="9159893" y="3104966"/>
            <a:ext cx="866854" cy="276999"/>
          </a:xfrm>
          <a:prstGeom prst="rect">
            <a:avLst/>
          </a:prstGeom>
          <a:noFill/>
        </p:spPr>
        <p:txBody>
          <a:bodyPr wrap="square" rtlCol="0">
            <a:spAutoFit/>
          </a:bodyPr>
          <a:lstStyle/>
          <a:p>
            <a:r>
              <a:rPr lang="en-GB" sz="1200"/>
              <a:t>2000</a:t>
            </a:r>
          </a:p>
        </p:txBody>
      </p:sp>
      <p:sp>
        <p:nvSpPr>
          <p:cNvPr id="25" name="TextBox 24">
            <a:extLst>
              <a:ext uri="{FF2B5EF4-FFF2-40B4-BE49-F238E27FC236}">
                <a16:creationId xmlns:a16="http://schemas.microsoft.com/office/drawing/2014/main" id="{A6DBFBF4-1D8E-4436-8410-467B9B9CF1BD}"/>
              </a:ext>
            </a:extLst>
          </p:cNvPr>
          <p:cNvSpPr txBox="1"/>
          <p:nvPr/>
        </p:nvSpPr>
        <p:spPr>
          <a:xfrm>
            <a:off x="10237896" y="3976145"/>
            <a:ext cx="866854" cy="276999"/>
          </a:xfrm>
          <a:prstGeom prst="rect">
            <a:avLst/>
          </a:prstGeom>
          <a:noFill/>
        </p:spPr>
        <p:txBody>
          <a:bodyPr wrap="square" rtlCol="0">
            <a:spAutoFit/>
          </a:bodyPr>
          <a:lstStyle/>
          <a:p>
            <a:r>
              <a:rPr lang="en-GB" sz="1200"/>
              <a:t>2010</a:t>
            </a:r>
          </a:p>
        </p:txBody>
      </p:sp>
      <p:sp>
        <p:nvSpPr>
          <p:cNvPr id="26" name="TextBox 25">
            <a:extLst>
              <a:ext uri="{FF2B5EF4-FFF2-40B4-BE49-F238E27FC236}">
                <a16:creationId xmlns:a16="http://schemas.microsoft.com/office/drawing/2014/main" id="{BE81AF1B-E242-680E-8D04-D02AFF617EC2}"/>
              </a:ext>
            </a:extLst>
          </p:cNvPr>
          <p:cNvSpPr txBox="1"/>
          <p:nvPr/>
        </p:nvSpPr>
        <p:spPr>
          <a:xfrm>
            <a:off x="7062808" y="3117625"/>
            <a:ext cx="866854" cy="276999"/>
          </a:xfrm>
          <a:prstGeom prst="rect">
            <a:avLst/>
          </a:prstGeom>
          <a:noFill/>
        </p:spPr>
        <p:txBody>
          <a:bodyPr wrap="square" rtlCol="0">
            <a:spAutoFit/>
          </a:bodyPr>
          <a:lstStyle/>
          <a:p>
            <a:r>
              <a:rPr lang="en-GB" sz="1200"/>
              <a:t>1980</a:t>
            </a:r>
          </a:p>
        </p:txBody>
      </p:sp>
      <p:sp>
        <p:nvSpPr>
          <p:cNvPr id="27" name="TextBox 26">
            <a:extLst>
              <a:ext uri="{FF2B5EF4-FFF2-40B4-BE49-F238E27FC236}">
                <a16:creationId xmlns:a16="http://schemas.microsoft.com/office/drawing/2014/main" id="{13E0B227-96B6-4AB7-CBCD-A49F8944E61A}"/>
              </a:ext>
            </a:extLst>
          </p:cNvPr>
          <p:cNvSpPr txBox="1"/>
          <p:nvPr/>
        </p:nvSpPr>
        <p:spPr>
          <a:xfrm>
            <a:off x="3093789" y="3114989"/>
            <a:ext cx="1040223" cy="276999"/>
          </a:xfrm>
          <a:prstGeom prst="rect">
            <a:avLst/>
          </a:prstGeom>
          <a:noFill/>
        </p:spPr>
        <p:txBody>
          <a:bodyPr wrap="square" rtlCol="0">
            <a:spAutoFit/>
          </a:bodyPr>
          <a:lstStyle/>
          <a:p>
            <a:r>
              <a:rPr lang="en-GB" sz="1200"/>
              <a:t>1940</a:t>
            </a:r>
          </a:p>
        </p:txBody>
      </p:sp>
      <p:sp>
        <p:nvSpPr>
          <p:cNvPr id="28" name="TextBox 27">
            <a:extLst>
              <a:ext uri="{FF2B5EF4-FFF2-40B4-BE49-F238E27FC236}">
                <a16:creationId xmlns:a16="http://schemas.microsoft.com/office/drawing/2014/main" id="{2A038382-1701-EE66-1FA7-97DE4D2A0D96}"/>
              </a:ext>
            </a:extLst>
          </p:cNvPr>
          <p:cNvSpPr txBox="1"/>
          <p:nvPr/>
        </p:nvSpPr>
        <p:spPr>
          <a:xfrm>
            <a:off x="6196488" y="3924978"/>
            <a:ext cx="866854" cy="276999"/>
          </a:xfrm>
          <a:prstGeom prst="rect">
            <a:avLst/>
          </a:prstGeom>
          <a:noFill/>
        </p:spPr>
        <p:txBody>
          <a:bodyPr wrap="square" rtlCol="0">
            <a:spAutoFit/>
          </a:bodyPr>
          <a:lstStyle/>
          <a:p>
            <a:r>
              <a:rPr lang="en-GB" sz="1200"/>
              <a:t>1970</a:t>
            </a:r>
          </a:p>
        </p:txBody>
      </p:sp>
      <p:sp>
        <p:nvSpPr>
          <p:cNvPr id="29" name="TextBox 28">
            <a:extLst>
              <a:ext uri="{FF2B5EF4-FFF2-40B4-BE49-F238E27FC236}">
                <a16:creationId xmlns:a16="http://schemas.microsoft.com/office/drawing/2014/main" id="{82B29A06-4619-446D-7179-F07D3C0D1AD6}"/>
              </a:ext>
            </a:extLst>
          </p:cNvPr>
          <p:cNvSpPr txBox="1"/>
          <p:nvPr/>
        </p:nvSpPr>
        <p:spPr>
          <a:xfrm>
            <a:off x="4334966" y="3908294"/>
            <a:ext cx="866854" cy="276999"/>
          </a:xfrm>
          <a:prstGeom prst="rect">
            <a:avLst/>
          </a:prstGeom>
          <a:noFill/>
        </p:spPr>
        <p:txBody>
          <a:bodyPr wrap="square" rtlCol="0">
            <a:spAutoFit/>
          </a:bodyPr>
          <a:lstStyle/>
          <a:p>
            <a:r>
              <a:rPr lang="en-GB" sz="1200"/>
              <a:t>1950</a:t>
            </a:r>
          </a:p>
        </p:txBody>
      </p:sp>
      <p:sp>
        <p:nvSpPr>
          <p:cNvPr id="30" name="TextBox 29">
            <a:extLst>
              <a:ext uri="{FF2B5EF4-FFF2-40B4-BE49-F238E27FC236}">
                <a16:creationId xmlns:a16="http://schemas.microsoft.com/office/drawing/2014/main" id="{2BC5B57E-C996-E626-546A-E61BE73E457C}"/>
              </a:ext>
            </a:extLst>
          </p:cNvPr>
          <p:cNvSpPr txBox="1"/>
          <p:nvPr/>
        </p:nvSpPr>
        <p:spPr>
          <a:xfrm>
            <a:off x="522988" y="3906893"/>
            <a:ext cx="1825337" cy="923330"/>
          </a:xfrm>
          <a:prstGeom prst="rect">
            <a:avLst/>
          </a:prstGeom>
          <a:noFill/>
          <a:ln w="19050">
            <a:solidFill>
              <a:srgbClr val="7F7F7F"/>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Enlightenment &amp; emergence of modern science</a:t>
            </a:r>
          </a:p>
        </p:txBody>
      </p:sp>
      <p:sp>
        <p:nvSpPr>
          <p:cNvPr id="36" name="TextBox 35">
            <a:extLst>
              <a:ext uri="{FF2B5EF4-FFF2-40B4-BE49-F238E27FC236}">
                <a16:creationId xmlns:a16="http://schemas.microsoft.com/office/drawing/2014/main" id="{5A9F5FE1-E9BC-D7E9-64DE-D77CA7EFABA5}"/>
              </a:ext>
            </a:extLst>
          </p:cNvPr>
          <p:cNvSpPr txBox="1"/>
          <p:nvPr/>
        </p:nvSpPr>
        <p:spPr>
          <a:xfrm>
            <a:off x="727431" y="5500921"/>
            <a:ext cx="2059317" cy="1200329"/>
          </a:xfrm>
          <a:prstGeom prst="rect">
            <a:avLst/>
          </a:prstGeom>
          <a:noFill/>
          <a:ln w="19050">
            <a:solidFill>
              <a:srgbClr val="7F7F7F"/>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1920: Sci-Fi -  “Robot” first used for intelligent machine</a:t>
            </a:r>
          </a:p>
        </p:txBody>
      </p:sp>
      <p:cxnSp>
        <p:nvCxnSpPr>
          <p:cNvPr id="45" name="Straight Connector 44">
            <a:extLst>
              <a:ext uri="{FF2B5EF4-FFF2-40B4-BE49-F238E27FC236}">
                <a16:creationId xmlns:a16="http://schemas.microsoft.com/office/drawing/2014/main" id="{CBE55A78-EB37-5C32-EB04-F69E3F2BF2BF}"/>
              </a:ext>
            </a:extLst>
          </p:cNvPr>
          <p:cNvCxnSpPr>
            <a:cxnSpLocks/>
          </p:cNvCxnSpPr>
          <p:nvPr/>
        </p:nvCxnSpPr>
        <p:spPr>
          <a:xfrm flipV="1">
            <a:off x="2348325" y="3763556"/>
            <a:ext cx="481452" cy="1677230"/>
          </a:xfrm>
          <a:prstGeom prst="line">
            <a:avLst/>
          </a:prstGeom>
          <a:ln>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8CD53F2-6670-7614-B233-24C554EB2B79}"/>
              </a:ext>
            </a:extLst>
          </p:cNvPr>
          <p:cNvCxnSpPr>
            <a:cxnSpLocks/>
          </p:cNvCxnSpPr>
          <p:nvPr/>
        </p:nvCxnSpPr>
        <p:spPr>
          <a:xfrm>
            <a:off x="465443" y="3690725"/>
            <a:ext cx="2964959" cy="14633"/>
          </a:xfrm>
          <a:prstGeom prst="line">
            <a:avLst/>
          </a:prstGeom>
          <a:ln w="38100">
            <a:solidFill>
              <a:srgbClr val="97B8FF"/>
            </a:solidFill>
            <a:prstDash val="dash"/>
          </a:ln>
        </p:spPr>
        <p:style>
          <a:lnRef idx="1">
            <a:schemeClr val="dk1"/>
          </a:lnRef>
          <a:fillRef idx="0">
            <a:schemeClr val="dk1"/>
          </a:fillRef>
          <a:effectRef idx="0">
            <a:schemeClr val="dk1"/>
          </a:effectRef>
          <a:fontRef idx="minor">
            <a:schemeClr val="tx1"/>
          </a:fontRef>
        </p:style>
      </p:cxnSp>
      <p:sp>
        <p:nvSpPr>
          <p:cNvPr id="50" name="TextBox 49">
            <a:extLst>
              <a:ext uri="{FF2B5EF4-FFF2-40B4-BE49-F238E27FC236}">
                <a16:creationId xmlns:a16="http://schemas.microsoft.com/office/drawing/2014/main" id="{2960485D-BE26-025F-C9D5-234DE6082221}"/>
              </a:ext>
            </a:extLst>
          </p:cNvPr>
          <p:cNvSpPr txBox="1"/>
          <p:nvPr/>
        </p:nvSpPr>
        <p:spPr>
          <a:xfrm>
            <a:off x="1524000" y="1417214"/>
            <a:ext cx="2288399" cy="923330"/>
          </a:xfrm>
          <a:prstGeom prst="rect">
            <a:avLst/>
          </a:prstGeom>
          <a:noFill/>
          <a:ln w="19050">
            <a:solidFill>
              <a:srgbClr val="7F7F7F"/>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1943: Sci-Fi - Asimov’s “I Robot” and 3 laws of robotics</a:t>
            </a:r>
          </a:p>
        </p:txBody>
      </p:sp>
      <p:sp>
        <p:nvSpPr>
          <p:cNvPr id="65" name="Rectangle 64">
            <a:extLst>
              <a:ext uri="{FF2B5EF4-FFF2-40B4-BE49-F238E27FC236}">
                <a16:creationId xmlns:a16="http://schemas.microsoft.com/office/drawing/2014/main" id="{E265DB15-C9AB-7FB0-9803-513495D1FCFA}"/>
              </a:ext>
            </a:extLst>
          </p:cNvPr>
          <p:cNvSpPr/>
          <p:nvPr/>
        </p:nvSpPr>
        <p:spPr>
          <a:xfrm>
            <a:off x="8768021" y="3536246"/>
            <a:ext cx="3423980" cy="151010"/>
          </a:xfrm>
          <a:prstGeom prst="rect">
            <a:avLst/>
          </a:prstGeom>
          <a:solidFill>
            <a:srgbClr val="FF0000">
              <a:alpha val="34000"/>
            </a:srgbClr>
          </a:solidFill>
          <a:ln>
            <a:solidFill>
              <a:srgbClr val="97B8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TextBox 71">
            <a:extLst>
              <a:ext uri="{FF2B5EF4-FFF2-40B4-BE49-F238E27FC236}">
                <a16:creationId xmlns:a16="http://schemas.microsoft.com/office/drawing/2014/main" id="{5DBB61DC-C137-8343-55CD-EE8B74C257FA}"/>
              </a:ext>
            </a:extLst>
          </p:cNvPr>
          <p:cNvSpPr txBox="1"/>
          <p:nvPr/>
        </p:nvSpPr>
        <p:spPr>
          <a:xfrm>
            <a:off x="3413028" y="4979709"/>
            <a:ext cx="1932385" cy="1200329"/>
          </a:xfrm>
          <a:prstGeom prst="rect">
            <a:avLst/>
          </a:prstGeom>
          <a:noFill/>
          <a:ln w="19050">
            <a:solidFill>
              <a:srgbClr val="FFFF00"/>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1950:  Alan Turing – machines that think and the “Turing Test”</a:t>
            </a:r>
          </a:p>
        </p:txBody>
      </p:sp>
      <p:cxnSp>
        <p:nvCxnSpPr>
          <p:cNvPr id="41" name="Straight Connector 40">
            <a:extLst>
              <a:ext uri="{FF2B5EF4-FFF2-40B4-BE49-F238E27FC236}">
                <a16:creationId xmlns:a16="http://schemas.microsoft.com/office/drawing/2014/main" id="{D692E23D-B485-4DF3-3478-5448B7A89C1D}"/>
              </a:ext>
            </a:extLst>
          </p:cNvPr>
          <p:cNvCxnSpPr>
            <a:cxnSpLocks/>
            <a:endCxn id="29" idx="1"/>
          </p:cNvCxnSpPr>
          <p:nvPr/>
        </p:nvCxnSpPr>
        <p:spPr>
          <a:xfrm flipV="1">
            <a:off x="4279063" y="4046794"/>
            <a:ext cx="55903" cy="941830"/>
          </a:xfrm>
          <a:prstGeom prst="line">
            <a:avLst/>
          </a:prstGeom>
          <a:ln>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7CB407ED-573C-FFD8-CED6-1AAC093D1274}"/>
              </a:ext>
            </a:extLst>
          </p:cNvPr>
          <p:cNvCxnSpPr>
            <a:cxnSpLocks/>
          </p:cNvCxnSpPr>
          <p:nvPr/>
        </p:nvCxnSpPr>
        <p:spPr>
          <a:xfrm>
            <a:off x="3357549" y="2393848"/>
            <a:ext cx="463650" cy="1238679"/>
          </a:xfrm>
          <a:prstGeom prst="line">
            <a:avLst/>
          </a:prstGeom>
          <a:ln>
            <a:solidFill>
              <a:srgbClr val="97B8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BDB6501-3C99-9A65-63EC-EAF31F150101}"/>
              </a:ext>
            </a:extLst>
          </p:cNvPr>
          <p:cNvSpPr txBox="1">
            <a:spLocks/>
          </p:cNvSpPr>
          <p:nvPr/>
        </p:nvSpPr>
        <p:spPr>
          <a:xfrm>
            <a:off x="648721" y="32948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US" sz="3600">
                <a:solidFill>
                  <a:srgbClr val="5BE0F1"/>
                </a:solidFill>
                <a:latin typeface="Epilogue" panose="020B0604020202020204" charset="0"/>
                <a:ea typeface="Calibri" panose="020F0502020204030204" pitchFamily="34" charset="0"/>
                <a:cs typeface="Calibri" panose="020F0502020204030204" pitchFamily="34" charset="0"/>
              </a:rPr>
              <a:t>The AI Journey</a:t>
            </a:r>
            <a:endParaRPr lang="en-GB" sz="3200">
              <a:solidFill>
                <a:srgbClr val="5BE0F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06A5A19E-081E-6F98-0AB0-754DC6EA0A52}"/>
              </a:ext>
            </a:extLst>
          </p:cNvPr>
          <p:cNvSpPr/>
          <p:nvPr/>
        </p:nvSpPr>
        <p:spPr>
          <a:xfrm>
            <a:off x="5201819" y="2825904"/>
            <a:ext cx="7183578" cy="18287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Content Placeholder 4">
            <a:extLst>
              <a:ext uri="{FF2B5EF4-FFF2-40B4-BE49-F238E27FC236}">
                <a16:creationId xmlns:a16="http://schemas.microsoft.com/office/drawing/2014/main" id="{DFB2E1BC-A034-2F93-5A61-A19A07521014}"/>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578489" y="1027449"/>
            <a:ext cx="3366287" cy="447347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TextBox 4">
            <a:extLst>
              <a:ext uri="{FF2B5EF4-FFF2-40B4-BE49-F238E27FC236}">
                <a16:creationId xmlns:a16="http://schemas.microsoft.com/office/drawing/2014/main" id="{298F4F5E-95A4-DAB0-A173-627DE266404C}"/>
              </a:ext>
            </a:extLst>
          </p:cNvPr>
          <p:cNvSpPr txBox="1"/>
          <p:nvPr/>
        </p:nvSpPr>
        <p:spPr>
          <a:xfrm>
            <a:off x="9159893" y="6585834"/>
            <a:ext cx="3211068" cy="230832"/>
          </a:xfrm>
          <a:prstGeom prst="rect">
            <a:avLst/>
          </a:prstGeom>
          <a:noFill/>
        </p:spPr>
        <p:txBody>
          <a:bodyPr wrap="square" rtlCol="0">
            <a:spAutoFit/>
          </a:bodyPr>
          <a:lstStyle/>
          <a:p>
            <a:r>
              <a:rPr lang="en-GB" sz="900">
                <a:solidFill>
                  <a:schemeClr val="tx2">
                    <a:lumMod val="75000"/>
                  </a:schemeClr>
                </a:solidFill>
                <a:hlinkClick r:id="rId4" tooltip="http://sinapsis-aom.blogspot.com/2012/02/vigencia-del-test-de-turing.html">
                  <a:extLst>
                    <a:ext uri="{A12FA001-AC4F-418D-AE19-62706E023703}">
                      <ahyp:hlinkClr xmlns:ahyp="http://schemas.microsoft.com/office/drawing/2018/hyperlinkcolor" val="tx"/>
                    </a:ext>
                  </a:extLst>
                </a:hlinkClick>
              </a:rPr>
              <a:t>This Photo</a:t>
            </a:r>
            <a:r>
              <a:rPr lang="en-GB" sz="900">
                <a:solidFill>
                  <a:schemeClr val="tx2">
                    <a:lumMod val="75000"/>
                  </a:schemeClr>
                </a:solidFill>
              </a:rPr>
              <a:t> by Unknown Author is licensed under </a:t>
            </a:r>
            <a:r>
              <a:rPr lang="en-GB" sz="900">
                <a:solidFill>
                  <a:schemeClr val="tx2">
                    <a:lumMod val="75000"/>
                  </a:schemeClr>
                </a:solidFill>
                <a:hlinkClick r:id="rId5" tooltip="https://creativecommons.org/licenses/by/3.0/">
                  <a:extLst>
                    <a:ext uri="{A12FA001-AC4F-418D-AE19-62706E023703}">
                      <ahyp:hlinkClr xmlns:ahyp="http://schemas.microsoft.com/office/drawing/2018/hyperlinkcolor" val="tx"/>
                    </a:ext>
                  </a:extLst>
                </a:hlinkClick>
              </a:rPr>
              <a:t>CC BY</a:t>
            </a:r>
            <a:endParaRPr lang="en-GB" sz="900">
              <a:solidFill>
                <a:schemeClr val="tx2">
                  <a:lumMod val="75000"/>
                </a:schemeClr>
              </a:solidFill>
            </a:endParaRPr>
          </a:p>
        </p:txBody>
      </p:sp>
      <p:pic>
        <p:nvPicPr>
          <p:cNvPr id="8" name="Picture 2" descr="Alan Turing – Computing Machinery and Intelligence | Genius">
            <a:extLst>
              <a:ext uri="{FF2B5EF4-FFF2-40B4-BE49-F238E27FC236}">
                <a16:creationId xmlns:a16="http://schemas.microsoft.com/office/drawing/2014/main" id="{4493E419-780D-D6BE-3B16-7D8B007B75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79923" y="999554"/>
            <a:ext cx="2950291" cy="4545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5268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DBCEE-ABD2-E6EB-5426-7774FA79A51B}"/>
            </a:ext>
          </a:extLst>
        </p:cNvPr>
        <p:cNvGrpSpPr/>
        <p:nvPr/>
      </p:nvGrpSpPr>
      <p:grpSpPr>
        <a:xfrm>
          <a:off x="0" y="0"/>
          <a:ext cx="0" cy="0"/>
          <a:chOff x="0" y="0"/>
          <a:chExt cx="0" cy="0"/>
        </a:xfrm>
      </p:grpSpPr>
      <p:sp>
        <p:nvSpPr>
          <p:cNvPr id="3" name="Arrow: Left-Right 2">
            <a:extLst>
              <a:ext uri="{FF2B5EF4-FFF2-40B4-BE49-F238E27FC236}">
                <a16:creationId xmlns:a16="http://schemas.microsoft.com/office/drawing/2014/main" id="{87360EB1-799A-932C-E95A-09A12C637B6A}"/>
              </a:ext>
            </a:extLst>
          </p:cNvPr>
          <p:cNvSpPr/>
          <p:nvPr/>
        </p:nvSpPr>
        <p:spPr>
          <a:xfrm>
            <a:off x="5031386" y="2869260"/>
            <a:ext cx="4008735" cy="355696"/>
          </a:xfrm>
          <a:prstGeom prst="leftRightArrow">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t>“Symbolic” AI – based on reason/logic</a:t>
            </a:r>
          </a:p>
        </p:txBody>
      </p:sp>
      <p:sp>
        <p:nvSpPr>
          <p:cNvPr id="51" name="Isosceles Triangle 50">
            <a:extLst>
              <a:ext uri="{FF2B5EF4-FFF2-40B4-BE49-F238E27FC236}">
                <a16:creationId xmlns:a16="http://schemas.microsoft.com/office/drawing/2014/main" id="{1055FF59-AC63-CCFE-CFA6-08AE2EC0299C}"/>
              </a:ext>
            </a:extLst>
          </p:cNvPr>
          <p:cNvSpPr/>
          <p:nvPr/>
        </p:nvSpPr>
        <p:spPr>
          <a:xfrm rot="16200000">
            <a:off x="10567435" y="2768613"/>
            <a:ext cx="1648818" cy="1875300"/>
          </a:xfrm>
          <a:prstGeom prst="triangle">
            <a:avLst>
              <a:gd name="adj" fmla="val 48695"/>
            </a:avLst>
          </a:prstGeom>
          <a:solidFill>
            <a:srgbClr val="97B8FF">
              <a:alpha val="26000"/>
            </a:srgbClr>
          </a:solidFill>
          <a:ln>
            <a:solidFill>
              <a:srgbClr val="97B8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337FB176-8477-0C2C-858C-2B00F540644B}"/>
              </a:ext>
            </a:extLst>
          </p:cNvPr>
          <p:cNvCxnSpPr>
            <a:cxnSpLocks/>
            <a:endCxn id="51" idx="3"/>
          </p:cNvCxnSpPr>
          <p:nvPr/>
        </p:nvCxnSpPr>
        <p:spPr>
          <a:xfrm>
            <a:off x="3357549" y="3700011"/>
            <a:ext cx="8971945" cy="27769"/>
          </a:xfrm>
          <a:prstGeom prst="line">
            <a:avLst/>
          </a:prstGeom>
          <a:ln w="38100">
            <a:solidFill>
              <a:srgbClr val="97B8FF"/>
            </a:solidFill>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DF4E2A89-6E0E-E9C6-FA23-6856E0F8E26E}"/>
              </a:ext>
            </a:extLst>
          </p:cNvPr>
          <p:cNvSpPr txBox="1"/>
          <p:nvPr/>
        </p:nvSpPr>
        <p:spPr>
          <a:xfrm>
            <a:off x="96881" y="2466213"/>
            <a:ext cx="1515619" cy="923330"/>
          </a:xfrm>
          <a:prstGeom prst="rect">
            <a:avLst/>
          </a:prstGeom>
          <a:noFill/>
          <a:ln w="19050">
            <a:solidFill>
              <a:srgbClr val="7F7F7F"/>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Ancient philosophical ideas</a:t>
            </a:r>
          </a:p>
        </p:txBody>
      </p:sp>
      <p:cxnSp>
        <p:nvCxnSpPr>
          <p:cNvPr id="11" name="Straight Connector 10">
            <a:extLst>
              <a:ext uri="{FF2B5EF4-FFF2-40B4-BE49-F238E27FC236}">
                <a16:creationId xmlns:a16="http://schemas.microsoft.com/office/drawing/2014/main" id="{229B2472-121E-C5C5-58B2-CB45476F08B9}"/>
              </a:ext>
            </a:extLst>
          </p:cNvPr>
          <p:cNvCxnSpPr>
            <a:cxnSpLocks/>
          </p:cNvCxnSpPr>
          <p:nvPr/>
        </p:nvCxnSpPr>
        <p:spPr>
          <a:xfrm flipV="1">
            <a:off x="3430402" y="3389543"/>
            <a:ext cx="0" cy="29808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BC38F64-737C-BC77-596C-F0E3F7DB4D23}"/>
              </a:ext>
            </a:extLst>
          </p:cNvPr>
          <p:cNvCxnSpPr>
            <a:cxnSpLocks/>
          </p:cNvCxnSpPr>
          <p:nvPr/>
        </p:nvCxnSpPr>
        <p:spPr>
          <a:xfrm>
            <a:off x="4351540" y="3705358"/>
            <a:ext cx="0" cy="17670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1D7F6EA-3D32-6F31-EB96-1749FAAAFB94}"/>
              </a:ext>
            </a:extLst>
          </p:cNvPr>
          <p:cNvCxnSpPr/>
          <p:nvPr/>
        </p:nvCxnSpPr>
        <p:spPr>
          <a:xfrm flipV="1">
            <a:off x="5403325" y="3399634"/>
            <a:ext cx="0" cy="29808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AA495B6-B6F6-8834-DC86-4E5BDEC9EB85}"/>
              </a:ext>
            </a:extLst>
          </p:cNvPr>
          <p:cNvCxnSpPr>
            <a:cxnSpLocks/>
          </p:cNvCxnSpPr>
          <p:nvPr/>
        </p:nvCxnSpPr>
        <p:spPr>
          <a:xfrm>
            <a:off x="6384032" y="3697715"/>
            <a:ext cx="0" cy="242548"/>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5E4F21C-5522-6604-DF79-B5CE7673D1A1}"/>
              </a:ext>
            </a:extLst>
          </p:cNvPr>
          <p:cNvCxnSpPr>
            <a:cxnSpLocks/>
          </p:cNvCxnSpPr>
          <p:nvPr/>
        </p:nvCxnSpPr>
        <p:spPr>
          <a:xfrm flipV="1">
            <a:off x="7320136" y="3411737"/>
            <a:ext cx="0" cy="29808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1E95201-23E6-501F-AF5C-11533B2023A9}"/>
              </a:ext>
            </a:extLst>
          </p:cNvPr>
          <p:cNvCxnSpPr>
            <a:cxnSpLocks/>
          </p:cNvCxnSpPr>
          <p:nvPr/>
        </p:nvCxnSpPr>
        <p:spPr>
          <a:xfrm>
            <a:off x="8328248" y="3694459"/>
            <a:ext cx="0" cy="242548"/>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DD3AD0D-8943-A2EE-BB90-3C099946FEAE}"/>
              </a:ext>
            </a:extLst>
          </p:cNvPr>
          <p:cNvCxnSpPr/>
          <p:nvPr/>
        </p:nvCxnSpPr>
        <p:spPr>
          <a:xfrm flipV="1">
            <a:off x="9460202" y="3399634"/>
            <a:ext cx="0" cy="29808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1059242-954A-51F9-5FEA-9FB20E7267F6}"/>
              </a:ext>
            </a:extLst>
          </p:cNvPr>
          <p:cNvCxnSpPr>
            <a:cxnSpLocks/>
          </p:cNvCxnSpPr>
          <p:nvPr/>
        </p:nvCxnSpPr>
        <p:spPr>
          <a:xfrm>
            <a:off x="10454194" y="3705358"/>
            <a:ext cx="0" cy="242548"/>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4E9DE88-6964-FF77-4C56-C8CCB188B87C}"/>
              </a:ext>
            </a:extLst>
          </p:cNvPr>
          <p:cNvCxnSpPr>
            <a:cxnSpLocks/>
          </p:cNvCxnSpPr>
          <p:nvPr/>
        </p:nvCxnSpPr>
        <p:spPr>
          <a:xfrm flipV="1">
            <a:off x="11396175" y="3399632"/>
            <a:ext cx="0" cy="29808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8AE7D6E-7BBA-5775-A693-51E4737BE32A}"/>
              </a:ext>
            </a:extLst>
          </p:cNvPr>
          <p:cNvSpPr txBox="1"/>
          <p:nvPr/>
        </p:nvSpPr>
        <p:spPr>
          <a:xfrm>
            <a:off x="5128005" y="3134739"/>
            <a:ext cx="866854" cy="276998"/>
          </a:xfrm>
          <a:prstGeom prst="rect">
            <a:avLst/>
          </a:prstGeom>
          <a:noFill/>
        </p:spPr>
        <p:txBody>
          <a:bodyPr wrap="square" rtlCol="0">
            <a:spAutoFit/>
          </a:bodyPr>
          <a:lstStyle/>
          <a:p>
            <a:r>
              <a:rPr lang="en-GB" sz="1200"/>
              <a:t>1960</a:t>
            </a:r>
          </a:p>
        </p:txBody>
      </p:sp>
      <p:sp>
        <p:nvSpPr>
          <p:cNvPr id="22" name="TextBox 21">
            <a:extLst>
              <a:ext uri="{FF2B5EF4-FFF2-40B4-BE49-F238E27FC236}">
                <a16:creationId xmlns:a16="http://schemas.microsoft.com/office/drawing/2014/main" id="{4B43E0F9-8A9C-2519-59E0-C8B5176CC10A}"/>
              </a:ext>
            </a:extLst>
          </p:cNvPr>
          <p:cNvSpPr txBox="1"/>
          <p:nvPr/>
        </p:nvSpPr>
        <p:spPr>
          <a:xfrm>
            <a:off x="8084794" y="3882061"/>
            <a:ext cx="866854" cy="276998"/>
          </a:xfrm>
          <a:prstGeom prst="rect">
            <a:avLst/>
          </a:prstGeom>
          <a:noFill/>
        </p:spPr>
        <p:txBody>
          <a:bodyPr wrap="square" rtlCol="0">
            <a:spAutoFit/>
          </a:bodyPr>
          <a:lstStyle/>
          <a:p>
            <a:r>
              <a:rPr lang="en-GB" sz="1200"/>
              <a:t>1990</a:t>
            </a:r>
          </a:p>
        </p:txBody>
      </p:sp>
      <p:sp>
        <p:nvSpPr>
          <p:cNvPr id="23" name="TextBox 22">
            <a:extLst>
              <a:ext uri="{FF2B5EF4-FFF2-40B4-BE49-F238E27FC236}">
                <a16:creationId xmlns:a16="http://schemas.microsoft.com/office/drawing/2014/main" id="{F5006631-735F-C3BA-CE26-285AD13BCBF5}"/>
              </a:ext>
            </a:extLst>
          </p:cNvPr>
          <p:cNvSpPr txBox="1"/>
          <p:nvPr/>
        </p:nvSpPr>
        <p:spPr>
          <a:xfrm>
            <a:off x="11119723" y="3093029"/>
            <a:ext cx="866854" cy="276998"/>
          </a:xfrm>
          <a:prstGeom prst="rect">
            <a:avLst/>
          </a:prstGeom>
          <a:noFill/>
        </p:spPr>
        <p:txBody>
          <a:bodyPr wrap="square" rtlCol="0">
            <a:spAutoFit/>
          </a:bodyPr>
          <a:lstStyle/>
          <a:p>
            <a:r>
              <a:rPr lang="en-GB" sz="1200"/>
              <a:t>2020</a:t>
            </a:r>
          </a:p>
        </p:txBody>
      </p:sp>
      <p:sp>
        <p:nvSpPr>
          <p:cNvPr id="24" name="TextBox 23">
            <a:extLst>
              <a:ext uri="{FF2B5EF4-FFF2-40B4-BE49-F238E27FC236}">
                <a16:creationId xmlns:a16="http://schemas.microsoft.com/office/drawing/2014/main" id="{9EFA2013-A076-8835-70EE-351FFF2D00C5}"/>
              </a:ext>
            </a:extLst>
          </p:cNvPr>
          <p:cNvSpPr txBox="1"/>
          <p:nvPr/>
        </p:nvSpPr>
        <p:spPr>
          <a:xfrm>
            <a:off x="9159893" y="3104966"/>
            <a:ext cx="866854" cy="276999"/>
          </a:xfrm>
          <a:prstGeom prst="rect">
            <a:avLst/>
          </a:prstGeom>
          <a:noFill/>
        </p:spPr>
        <p:txBody>
          <a:bodyPr wrap="square" rtlCol="0">
            <a:spAutoFit/>
          </a:bodyPr>
          <a:lstStyle/>
          <a:p>
            <a:r>
              <a:rPr lang="en-GB" sz="1200"/>
              <a:t>2000</a:t>
            </a:r>
          </a:p>
        </p:txBody>
      </p:sp>
      <p:sp>
        <p:nvSpPr>
          <p:cNvPr id="25" name="TextBox 24">
            <a:extLst>
              <a:ext uri="{FF2B5EF4-FFF2-40B4-BE49-F238E27FC236}">
                <a16:creationId xmlns:a16="http://schemas.microsoft.com/office/drawing/2014/main" id="{40AC5438-81AD-7BCB-747D-F671B228D826}"/>
              </a:ext>
            </a:extLst>
          </p:cNvPr>
          <p:cNvSpPr txBox="1"/>
          <p:nvPr/>
        </p:nvSpPr>
        <p:spPr>
          <a:xfrm>
            <a:off x="10237896" y="3976145"/>
            <a:ext cx="866854" cy="276999"/>
          </a:xfrm>
          <a:prstGeom prst="rect">
            <a:avLst/>
          </a:prstGeom>
          <a:noFill/>
        </p:spPr>
        <p:txBody>
          <a:bodyPr wrap="square" rtlCol="0">
            <a:spAutoFit/>
          </a:bodyPr>
          <a:lstStyle/>
          <a:p>
            <a:r>
              <a:rPr lang="en-GB" sz="1200"/>
              <a:t>2010</a:t>
            </a:r>
          </a:p>
        </p:txBody>
      </p:sp>
      <p:sp>
        <p:nvSpPr>
          <p:cNvPr id="26" name="TextBox 25">
            <a:extLst>
              <a:ext uri="{FF2B5EF4-FFF2-40B4-BE49-F238E27FC236}">
                <a16:creationId xmlns:a16="http://schemas.microsoft.com/office/drawing/2014/main" id="{47061B12-397E-F652-F6E6-0D0E2798DCCE}"/>
              </a:ext>
            </a:extLst>
          </p:cNvPr>
          <p:cNvSpPr txBox="1"/>
          <p:nvPr/>
        </p:nvSpPr>
        <p:spPr>
          <a:xfrm>
            <a:off x="7062808" y="3117625"/>
            <a:ext cx="866854" cy="276999"/>
          </a:xfrm>
          <a:prstGeom prst="rect">
            <a:avLst/>
          </a:prstGeom>
          <a:noFill/>
        </p:spPr>
        <p:txBody>
          <a:bodyPr wrap="square" rtlCol="0">
            <a:spAutoFit/>
          </a:bodyPr>
          <a:lstStyle/>
          <a:p>
            <a:r>
              <a:rPr lang="en-GB" sz="1200"/>
              <a:t>1980</a:t>
            </a:r>
          </a:p>
        </p:txBody>
      </p:sp>
      <p:sp>
        <p:nvSpPr>
          <p:cNvPr id="27" name="TextBox 26">
            <a:extLst>
              <a:ext uri="{FF2B5EF4-FFF2-40B4-BE49-F238E27FC236}">
                <a16:creationId xmlns:a16="http://schemas.microsoft.com/office/drawing/2014/main" id="{6442C639-09FE-FA6D-B561-D919F822EC8F}"/>
              </a:ext>
            </a:extLst>
          </p:cNvPr>
          <p:cNvSpPr txBox="1"/>
          <p:nvPr/>
        </p:nvSpPr>
        <p:spPr>
          <a:xfrm>
            <a:off x="3093789" y="3114989"/>
            <a:ext cx="1040223" cy="276999"/>
          </a:xfrm>
          <a:prstGeom prst="rect">
            <a:avLst/>
          </a:prstGeom>
          <a:noFill/>
        </p:spPr>
        <p:txBody>
          <a:bodyPr wrap="square" rtlCol="0">
            <a:spAutoFit/>
          </a:bodyPr>
          <a:lstStyle/>
          <a:p>
            <a:r>
              <a:rPr lang="en-GB" sz="1200"/>
              <a:t>1940</a:t>
            </a:r>
          </a:p>
        </p:txBody>
      </p:sp>
      <p:sp>
        <p:nvSpPr>
          <p:cNvPr id="28" name="TextBox 27">
            <a:extLst>
              <a:ext uri="{FF2B5EF4-FFF2-40B4-BE49-F238E27FC236}">
                <a16:creationId xmlns:a16="http://schemas.microsoft.com/office/drawing/2014/main" id="{3C62FD87-89CA-2FC3-BBFF-F144C5DB68DC}"/>
              </a:ext>
            </a:extLst>
          </p:cNvPr>
          <p:cNvSpPr txBox="1"/>
          <p:nvPr/>
        </p:nvSpPr>
        <p:spPr>
          <a:xfrm>
            <a:off x="6196488" y="3924978"/>
            <a:ext cx="866854" cy="276999"/>
          </a:xfrm>
          <a:prstGeom prst="rect">
            <a:avLst/>
          </a:prstGeom>
          <a:noFill/>
        </p:spPr>
        <p:txBody>
          <a:bodyPr wrap="square" rtlCol="0">
            <a:spAutoFit/>
          </a:bodyPr>
          <a:lstStyle/>
          <a:p>
            <a:r>
              <a:rPr lang="en-GB" sz="1200"/>
              <a:t>1970</a:t>
            </a:r>
          </a:p>
        </p:txBody>
      </p:sp>
      <p:sp>
        <p:nvSpPr>
          <p:cNvPr id="29" name="TextBox 28">
            <a:extLst>
              <a:ext uri="{FF2B5EF4-FFF2-40B4-BE49-F238E27FC236}">
                <a16:creationId xmlns:a16="http://schemas.microsoft.com/office/drawing/2014/main" id="{2A43EE96-840C-E9E2-0AC0-C6E55F1E8EA2}"/>
              </a:ext>
            </a:extLst>
          </p:cNvPr>
          <p:cNvSpPr txBox="1"/>
          <p:nvPr/>
        </p:nvSpPr>
        <p:spPr>
          <a:xfrm>
            <a:off x="4334966" y="3908294"/>
            <a:ext cx="866854" cy="276999"/>
          </a:xfrm>
          <a:prstGeom prst="rect">
            <a:avLst/>
          </a:prstGeom>
          <a:noFill/>
        </p:spPr>
        <p:txBody>
          <a:bodyPr wrap="square" rtlCol="0">
            <a:spAutoFit/>
          </a:bodyPr>
          <a:lstStyle/>
          <a:p>
            <a:r>
              <a:rPr lang="en-GB" sz="1200"/>
              <a:t>1950</a:t>
            </a:r>
          </a:p>
        </p:txBody>
      </p:sp>
      <p:sp>
        <p:nvSpPr>
          <p:cNvPr id="30" name="TextBox 29">
            <a:extLst>
              <a:ext uri="{FF2B5EF4-FFF2-40B4-BE49-F238E27FC236}">
                <a16:creationId xmlns:a16="http://schemas.microsoft.com/office/drawing/2014/main" id="{705290C9-7481-1F4E-C4FF-BAA1F559F258}"/>
              </a:ext>
            </a:extLst>
          </p:cNvPr>
          <p:cNvSpPr txBox="1"/>
          <p:nvPr/>
        </p:nvSpPr>
        <p:spPr>
          <a:xfrm>
            <a:off x="522988" y="3906893"/>
            <a:ext cx="1825337" cy="923330"/>
          </a:xfrm>
          <a:prstGeom prst="rect">
            <a:avLst/>
          </a:prstGeom>
          <a:noFill/>
          <a:ln w="19050">
            <a:solidFill>
              <a:srgbClr val="7F7F7F"/>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Enlightenment &amp; emergence of modern science</a:t>
            </a:r>
          </a:p>
        </p:txBody>
      </p:sp>
      <p:sp>
        <p:nvSpPr>
          <p:cNvPr id="4" name="TextBox 3">
            <a:extLst>
              <a:ext uri="{FF2B5EF4-FFF2-40B4-BE49-F238E27FC236}">
                <a16:creationId xmlns:a16="http://schemas.microsoft.com/office/drawing/2014/main" id="{42C5E7BA-E5BD-19C4-C5B1-94C79AEF23AC}"/>
              </a:ext>
            </a:extLst>
          </p:cNvPr>
          <p:cNvSpPr txBox="1"/>
          <p:nvPr/>
        </p:nvSpPr>
        <p:spPr>
          <a:xfrm>
            <a:off x="4100734" y="1876824"/>
            <a:ext cx="1932385" cy="923330"/>
          </a:xfrm>
          <a:prstGeom prst="rect">
            <a:avLst/>
          </a:prstGeom>
          <a:noFill/>
          <a:ln w="19050">
            <a:solidFill>
              <a:srgbClr val="FFFF00"/>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1956: “AI” term first used – John McCarthy</a:t>
            </a:r>
          </a:p>
        </p:txBody>
      </p:sp>
      <p:cxnSp>
        <p:nvCxnSpPr>
          <p:cNvPr id="32" name="Straight Connector 31">
            <a:extLst>
              <a:ext uri="{FF2B5EF4-FFF2-40B4-BE49-F238E27FC236}">
                <a16:creationId xmlns:a16="http://schemas.microsoft.com/office/drawing/2014/main" id="{0E40BCA0-552C-FBEB-DD54-C980CB419481}"/>
              </a:ext>
            </a:extLst>
          </p:cNvPr>
          <p:cNvCxnSpPr>
            <a:cxnSpLocks/>
            <a:stCxn id="4" idx="2"/>
          </p:cNvCxnSpPr>
          <p:nvPr/>
        </p:nvCxnSpPr>
        <p:spPr>
          <a:xfrm flipH="1">
            <a:off x="4784010" y="2800154"/>
            <a:ext cx="282917" cy="832373"/>
          </a:xfrm>
          <a:prstGeom prst="line">
            <a:avLst/>
          </a:prstGeom>
          <a:ln>
            <a:solidFill>
              <a:srgbClr val="97B8FF"/>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545AC5BB-0FEB-FC4C-466A-10FF7C26370B}"/>
              </a:ext>
            </a:extLst>
          </p:cNvPr>
          <p:cNvSpPr txBox="1"/>
          <p:nvPr/>
        </p:nvSpPr>
        <p:spPr>
          <a:xfrm>
            <a:off x="727431" y="5500921"/>
            <a:ext cx="2059317" cy="1200329"/>
          </a:xfrm>
          <a:prstGeom prst="rect">
            <a:avLst/>
          </a:prstGeom>
          <a:noFill/>
          <a:ln w="19050">
            <a:solidFill>
              <a:srgbClr val="7F7F7F"/>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1920: Sci-Fi -  “Robot” first used for intelligent machine</a:t>
            </a:r>
          </a:p>
        </p:txBody>
      </p:sp>
      <p:cxnSp>
        <p:nvCxnSpPr>
          <p:cNvPr id="45" name="Straight Connector 44">
            <a:extLst>
              <a:ext uri="{FF2B5EF4-FFF2-40B4-BE49-F238E27FC236}">
                <a16:creationId xmlns:a16="http://schemas.microsoft.com/office/drawing/2014/main" id="{CB03FD19-1BF7-2824-DDCB-34776DA6F0FF}"/>
              </a:ext>
            </a:extLst>
          </p:cNvPr>
          <p:cNvCxnSpPr>
            <a:cxnSpLocks/>
          </p:cNvCxnSpPr>
          <p:nvPr/>
        </p:nvCxnSpPr>
        <p:spPr>
          <a:xfrm flipV="1">
            <a:off x="2348325" y="3763556"/>
            <a:ext cx="481452" cy="1677230"/>
          </a:xfrm>
          <a:prstGeom prst="line">
            <a:avLst/>
          </a:prstGeom>
          <a:ln>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CEFBBAA-BF17-609E-FC52-B5E318CD8CDA}"/>
              </a:ext>
            </a:extLst>
          </p:cNvPr>
          <p:cNvCxnSpPr>
            <a:cxnSpLocks/>
          </p:cNvCxnSpPr>
          <p:nvPr/>
        </p:nvCxnSpPr>
        <p:spPr>
          <a:xfrm>
            <a:off x="465443" y="3690725"/>
            <a:ext cx="2964959" cy="14633"/>
          </a:xfrm>
          <a:prstGeom prst="line">
            <a:avLst/>
          </a:prstGeom>
          <a:ln w="38100">
            <a:solidFill>
              <a:srgbClr val="97B8FF"/>
            </a:solidFill>
            <a:prstDash val="dash"/>
          </a:ln>
        </p:spPr>
        <p:style>
          <a:lnRef idx="1">
            <a:schemeClr val="dk1"/>
          </a:lnRef>
          <a:fillRef idx="0">
            <a:schemeClr val="dk1"/>
          </a:fillRef>
          <a:effectRef idx="0">
            <a:schemeClr val="dk1"/>
          </a:effectRef>
          <a:fontRef idx="minor">
            <a:schemeClr val="tx1"/>
          </a:fontRef>
        </p:style>
      </p:cxnSp>
      <p:sp>
        <p:nvSpPr>
          <p:cNvPr id="50" name="TextBox 49">
            <a:extLst>
              <a:ext uri="{FF2B5EF4-FFF2-40B4-BE49-F238E27FC236}">
                <a16:creationId xmlns:a16="http://schemas.microsoft.com/office/drawing/2014/main" id="{7D98E7B8-DD4D-F8C4-12F8-CB25F98F39BF}"/>
              </a:ext>
            </a:extLst>
          </p:cNvPr>
          <p:cNvSpPr txBox="1"/>
          <p:nvPr/>
        </p:nvSpPr>
        <p:spPr>
          <a:xfrm>
            <a:off x="1524000" y="1417214"/>
            <a:ext cx="2288399" cy="923330"/>
          </a:xfrm>
          <a:prstGeom prst="rect">
            <a:avLst/>
          </a:prstGeom>
          <a:noFill/>
          <a:ln w="19050">
            <a:solidFill>
              <a:srgbClr val="616161"/>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1943: Sci-Fi - Asimov’s “I Robot” and 3 laws of robotics</a:t>
            </a:r>
          </a:p>
        </p:txBody>
      </p:sp>
      <p:sp>
        <p:nvSpPr>
          <p:cNvPr id="72" name="TextBox 71">
            <a:extLst>
              <a:ext uri="{FF2B5EF4-FFF2-40B4-BE49-F238E27FC236}">
                <a16:creationId xmlns:a16="http://schemas.microsoft.com/office/drawing/2014/main" id="{6657DCF6-33ED-EF5F-7A86-4A1C3B656FCF}"/>
              </a:ext>
            </a:extLst>
          </p:cNvPr>
          <p:cNvSpPr txBox="1"/>
          <p:nvPr/>
        </p:nvSpPr>
        <p:spPr>
          <a:xfrm>
            <a:off x="3413028" y="4979709"/>
            <a:ext cx="1932385" cy="1200329"/>
          </a:xfrm>
          <a:prstGeom prst="rect">
            <a:avLst/>
          </a:prstGeom>
          <a:noFill/>
          <a:ln w="19050">
            <a:solidFill>
              <a:srgbClr val="7F7F7F"/>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1950:  Alan Turing – machines that think and the “Turing Test”</a:t>
            </a:r>
          </a:p>
        </p:txBody>
      </p:sp>
      <p:cxnSp>
        <p:nvCxnSpPr>
          <p:cNvPr id="41" name="Straight Connector 40">
            <a:extLst>
              <a:ext uri="{FF2B5EF4-FFF2-40B4-BE49-F238E27FC236}">
                <a16:creationId xmlns:a16="http://schemas.microsoft.com/office/drawing/2014/main" id="{2A879ABF-DEE9-B5E6-9B7B-509E111AD222}"/>
              </a:ext>
            </a:extLst>
          </p:cNvPr>
          <p:cNvCxnSpPr>
            <a:cxnSpLocks/>
            <a:endCxn id="29" idx="1"/>
          </p:cNvCxnSpPr>
          <p:nvPr/>
        </p:nvCxnSpPr>
        <p:spPr>
          <a:xfrm flipV="1">
            <a:off x="4279063" y="4046794"/>
            <a:ext cx="55903" cy="941830"/>
          </a:xfrm>
          <a:prstGeom prst="line">
            <a:avLst/>
          </a:prstGeom>
          <a:ln>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D7E29C0-3271-409B-5C4F-A4C0C37284C6}"/>
              </a:ext>
            </a:extLst>
          </p:cNvPr>
          <p:cNvCxnSpPr>
            <a:cxnSpLocks/>
          </p:cNvCxnSpPr>
          <p:nvPr/>
        </p:nvCxnSpPr>
        <p:spPr>
          <a:xfrm>
            <a:off x="3357549" y="2393848"/>
            <a:ext cx="463650" cy="1238679"/>
          </a:xfrm>
          <a:prstGeom prst="line">
            <a:avLst/>
          </a:prstGeom>
          <a:ln>
            <a:solidFill>
              <a:srgbClr val="97B8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F5E9171-9BDC-5F2E-4EA9-DCB5EAA37276}"/>
              </a:ext>
            </a:extLst>
          </p:cNvPr>
          <p:cNvSpPr txBox="1">
            <a:spLocks/>
          </p:cNvSpPr>
          <p:nvPr/>
        </p:nvSpPr>
        <p:spPr>
          <a:xfrm>
            <a:off x="648721" y="32948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US" sz="3600">
                <a:solidFill>
                  <a:srgbClr val="5BE0F1"/>
                </a:solidFill>
                <a:latin typeface="Epilogue" panose="020B0604020202020204" charset="0"/>
                <a:ea typeface="Calibri" panose="020F0502020204030204" pitchFamily="34" charset="0"/>
                <a:cs typeface="Calibri" panose="020F0502020204030204" pitchFamily="34" charset="0"/>
              </a:rPr>
              <a:t>The AI Journey</a:t>
            </a:r>
            <a:endParaRPr lang="en-GB" sz="3200">
              <a:solidFill>
                <a:srgbClr val="5BE0F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A4F01E0E-E309-1B60-2FFA-A6783C7BFD16}"/>
              </a:ext>
            </a:extLst>
          </p:cNvPr>
          <p:cNvSpPr/>
          <p:nvPr/>
        </p:nvSpPr>
        <p:spPr>
          <a:xfrm>
            <a:off x="9254670" y="2800258"/>
            <a:ext cx="2955052" cy="18287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A7532D71-0F9B-2F38-D06B-BD70D2B5133D}"/>
              </a:ext>
            </a:extLst>
          </p:cNvPr>
          <p:cNvSpPr txBox="1"/>
          <p:nvPr/>
        </p:nvSpPr>
        <p:spPr>
          <a:xfrm>
            <a:off x="5611874" y="5375934"/>
            <a:ext cx="1932385" cy="923330"/>
          </a:xfrm>
          <a:prstGeom prst="rect">
            <a:avLst/>
          </a:prstGeom>
          <a:noFill/>
          <a:ln w="19050">
            <a:solidFill>
              <a:srgbClr val="616161"/>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1958: Perceptron – ancestor of neural networks</a:t>
            </a:r>
          </a:p>
        </p:txBody>
      </p:sp>
      <p:cxnSp>
        <p:nvCxnSpPr>
          <p:cNvPr id="31" name="Straight Connector 30">
            <a:extLst>
              <a:ext uri="{FF2B5EF4-FFF2-40B4-BE49-F238E27FC236}">
                <a16:creationId xmlns:a16="http://schemas.microsoft.com/office/drawing/2014/main" id="{C81984B2-2069-B5E9-5A91-D1E231C3056C}"/>
              </a:ext>
            </a:extLst>
          </p:cNvPr>
          <p:cNvCxnSpPr>
            <a:cxnSpLocks/>
          </p:cNvCxnSpPr>
          <p:nvPr/>
        </p:nvCxnSpPr>
        <p:spPr>
          <a:xfrm flipH="1" flipV="1">
            <a:off x="5319138" y="3882061"/>
            <a:ext cx="713981" cy="1493873"/>
          </a:xfrm>
          <a:prstGeom prst="line">
            <a:avLst/>
          </a:prstGeom>
          <a:ln>
            <a:solidFill>
              <a:srgbClr val="97B8FF"/>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C39FC6E4-7AB1-CFAF-7729-C7E267587EEF}"/>
              </a:ext>
            </a:extLst>
          </p:cNvPr>
          <p:cNvSpPr txBox="1"/>
          <p:nvPr/>
        </p:nvSpPr>
        <p:spPr>
          <a:xfrm>
            <a:off x="7020387" y="4225281"/>
            <a:ext cx="1993961" cy="923330"/>
          </a:xfrm>
          <a:prstGeom prst="rect">
            <a:avLst/>
          </a:prstGeom>
          <a:noFill/>
          <a:ln w="19050">
            <a:solidFill>
              <a:srgbClr val="616161"/>
            </a:solidFill>
          </a:ln>
        </p:spPr>
        <p:txBody>
          <a:bodyPr wrap="square" rtlCol="0">
            <a:spAutoFit/>
          </a:bodyPr>
          <a:lstStyle/>
          <a:p>
            <a:r>
              <a:rPr lang="en-GB"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Hope, hype and disappointment – “AI Winter”</a:t>
            </a:r>
          </a:p>
        </p:txBody>
      </p:sp>
      <p:sp>
        <p:nvSpPr>
          <p:cNvPr id="37" name="TextBox 36">
            <a:extLst>
              <a:ext uri="{FF2B5EF4-FFF2-40B4-BE49-F238E27FC236}">
                <a16:creationId xmlns:a16="http://schemas.microsoft.com/office/drawing/2014/main" id="{C5BCEBCA-BD8D-40DF-4323-9D61E3EC880C}"/>
              </a:ext>
            </a:extLst>
          </p:cNvPr>
          <p:cNvSpPr txBox="1"/>
          <p:nvPr/>
        </p:nvSpPr>
        <p:spPr>
          <a:xfrm>
            <a:off x="6208530" y="1879001"/>
            <a:ext cx="2126254" cy="923330"/>
          </a:xfrm>
          <a:prstGeom prst="rect">
            <a:avLst/>
          </a:prstGeom>
          <a:noFill/>
          <a:ln w="19050">
            <a:solidFill>
              <a:srgbClr val="616161"/>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Battle of differing approaches: reason or neuroscience</a:t>
            </a:r>
          </a:p>
        </p:txBody>
      </p:sp>
      <p:pic>
        <p:nvPicPr>
          <p:cNvPr id="5" name="Picture 4" descr="A person in a suit and tie sitting at a desk with a computer&#10;&#10;Description automatically generated">
            <a:extLst>
              <a:ext uri="{FF2B5EF4-FFF2-40B4-BE49-F238E27FC236}">
                <a16:creationId xmlns:a16="http://schemas.microsoft.com/office/drawing/2014/main" id="{EE0F6629-F3E0-37E0-814C-F6F834FA9C2D}"/>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3809"/>
          <a:stretch/>
        </p:blipFill>
        <p:spPr>
          <a:xfrm>
            <a:off x="9217154" y="3399632"/>
            <a:ext cx="2870510" cy="330677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Box 6">
            <a:extLst>
              <a:ext uri="{FF2B5EF4-FFF2-40B4-BE49-F238E27FC236}">
                <a16:creationId xmlns:a16="http://schemas.microsoft.com/office/drawing/2014/main" id="{70DE3E46-59F8-85CD-1C28-DEC62F976084}"/>
              </a:ext>
            </a:extLst>
          </p:cNvPr>
          <p:cNvSpPr txBox="1"/>
          <p:nvPr/>
        </p:nvSpPr>
        <p:spPr>
          <a:xfrm>
            <a:off x="10124358" y="7929199"/>
            <a:ext cx="2340682" cy="200055"/>
          </a:xfrm>
          <a:prstGeom prst="rect">
            <a:avLst/>
          </a:prstGeom>
          <a:noFill/>
        </p:spPr>
        <p:txBody>
          <a:bodyPr wrap="square" rtlCol="0">
            <a:spAutoFit/>
          </a:bodyPr>
          <a:lstStyle/>
          <a:p>
            <a:r>
              <a:rPr lang="en-US" sz="700" dirty="0">
                <a:solidFill>
                  <a:srgbClr val="7F7F7F"/>
                </a:solidFill>
                <a:hlinkClick r:id="rId4" tooltip="https://pmirla.github.io/2016/08/04/what-is-perceptron.html">
                  <a:extLst>
                    <a:ext uri="{A12FA001-AC4F-418D-AE19-62706E023703}">
                      <ahyp:hlinkClr xmlns:ahyp="http://schemas.microsoft.com/office/drawing/2018/hyperlinkcolor" val="tx"/>
                    </a:ext>
                  </a:extLst>
                </a:hlinkClick>
              </a:rPr>
              <a:t>This Photo</a:t>
            </a:r>
            <a:r>
              <a:rPr lang="en-US" sz="700" dirty="0">
                <a:solidFill>
                  <a:srgbClr val="7F7F7F"/>
                </a:solidFill>
              </a:rPr>
              <a:t> by Unknown Author is licensed under </a:t>
            </a:r>
            <a:r>
              <a:rPr lang="en-US" sz="700" dirty="0">
                <a:solidFill>
                  <a:srgbClr val="7F7F7F"/>
                </a:solidFill>
                <a:hlinkClick r:id="rId5" tooltip="https://creativecommons.org/licenses/by/3.0/">
                  <a:extLst>
                    <a:ext uri="{A12FA001-AC4F-418D-AE19-62706E023703}">
                      <ahyp:hlinkClr xmlns:ahyp="http://schemas.microsoft.com/office/drawing/2018/hyperlinkcolor" val="tx"/>
                    </a:ext>
                  </a:extLst>
                </a:hlinkClick>
              </a:rPr>
              <a:t>CC BY</a:t>
            </a:r>
            <a:endParaRPr lang="en-US" sz="700" dirty="0">
              <a:solidFill>
                <a:srgbClr val="7F7F7F"/>
              </a:solidFill>
            </a:endParaRPr>
          </a:p>
        </p:txBody>
      </p:sp>
    </p:spTree>
    <p:extLst>
      <p:ext uri="{BB962C8B-B14F-4D97-AF65-F5344CB8AC3E}">
        <p14:creationId xmlns:p14="http://schemas.microsoft.com/office/powerpoint/2010/main" val="2540253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grpId="0" nodeType="clickEffect">
                                  <p:stCondLst>
                                    <p:cond delay="0"/>
                                  </p:stCondLst>
                                  <p:childTnLst>
                                    <p:animClr clrSpc="rgb" dir="cw">
                                      <p:cBhvr>
                                        <p:cTn id="6" dur="500" fill="hold"/>
                                        <p:tgtEl>
                                          <p:spTgt spid="4"/>
                                        </p:tgtEl>
                                        <p:attrNameLst>
                                          <p:attrName>stroke.color</p:attrName>
                                        </p:attrNameLst>
                                      </p:cBhvr>
                                      <p:to>
                                        <a:schemeClr val="folHlink"/>
                                      </p:to>
                                    </p:animClr>
                                    <p:set>
                                      <p:cBhvr>
                                        <p:cTn id="7" dur="500" fill="hold"/>
                                        <p:tgtEl>
                                          <p:spTgt spid="4"/>
                                        </p:tgtEl>
                                        <p:attrNameLst>
                                          <p:attrName>stroke.on</p:attrName>
                                        </p:attrNameLst>
                                      </p:cBhvr>
                                      <p:to>
                                        <p:strVal val="true"/>
                                      </p:to>
                                    </p:set>
                                  </p:childTnLst>
                                </p:cTn>
                              </p:par>
                              <p:par>
                                <p:cTn id="8" presetID="7" presetClass="emph" presetSubtype="2" fill="hold" nodeType="withEffect">
                                  <p:stCondLst>
                                    <p:cond delay="0"/>
                                  </p:stCondLst>
                                  <p:childTnLst>
                                    <p:animClr clrSpc="rgb" dir="cw">
                                      <p:cBhvr>
                                        <p:cTn id="9" dur="500" fill="hold"/>
                                        <p:tgtEl>
                                          <p:spTgt spid="37"/>
                                        </p:tgtEl>
                                        <p:attrNameLst>
                                          <p:attrName>stroke.color</p:attrName>
                                        </p:attrNameLst>
                                      </p:cBhvr>
                                      <p:to>
                                        <a:srgbClr val="F6F632"/>
                                      </p:to>
                                    </p:animClr>
                                    <p:set>
                                      <p:cBhvr>
                                        <p:cTn id="10" dur="500" fill="hold"/>
                                        <p:tgtEl>
                                          <p:spTgt spid="37"/>
                                        </p:tgtEl>
                                        <p:attrNameLst>
                                          <p:attrName>stroke.on</p:attrName>
                                        </p:attrNameLst>
                                      </p:cBhvr>
                                      <p:to>
                                        <p:strVal val="true"/>
                                      </p:to>
                                    </p:set>
                                  </p:childTnLst>
                                </p:cTn>
                              </p:par>
                            </p:childTnLst>
                          </p:cTn>
                        </p:par>
                      </p:childTnLst>
                    </p:cTn>
                  </p:par>
                  <p:par>
                    <p:cTn id="11" fill="hold">
                      <p:stCondLst>
                        <p:cond delay="indefinite"/>
                      </p:stCondLst>
                      <p:childTnLst>
                        <p:par>
                          <p:cTn id="12" fill="hold">
                            <p:stCondLst>
                              <p:cond delay="0"/>
                            </p:stCondLst>
                            <p:childTnLst>
                              <p:par>
                                <p:cTn id="13" presetID="7" presetClass="emph" presetSubtype="2" fill="hold" nodeType="clickEffect">
                                  <p:stCondLst>
                                    <p:cond delay="0"/>
                                  </p:stCondLst>
                                  <p:childTnLst>
                                    <p:animClr clrSpc="rgb" dir="cw">
                                      <p:cBhvr>
                                        <p:cTn id="14" dur="500" fill="hold"/>
                                        <p:tgtEl>
                                          <p:spTgt spid="14"/>
                                        </p:tgtEl>
                                        <p:attrNameLst>
                                          <p:attrName>stroke.color</p:attrName>
                                        </p:attrNameLst>
                                      </p:cBhvr>
                                      <p:to>
                                        <a:srgbClr val="F6F632"/>
                                      </p:to>
                                    </p:animClr>
                                    <p:set>
                                      <p:cBhvr>
                                        <p:cTn id="15" dur="500" fill="hold"/>
                                        <p:tgtEl>
                                          <p:spTgt spid="14"/>
                                        </p:tgtEl>
                                        <p:attrNameLst>
                                          <p:attrName>stroke.on</p:attrName>
                                        </p:attrNameLst>
                                      </p:cBhvr>
                                      <p:to>
                                        <p:strVal val="true"/>
                                      </p:to>
                                    </p:set>
                                  </p:childTnLst>
                                </p:cTn>
                              </p:par>
                              <p:par>
                                <p:cTn id="16" presetID="1"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childTnLst>
                                </p:cTn>
                              </p:par>
                              <p:par>
                                <p:cTn id="20" presetID="1" presetClass="entr" presetSubtype="0" fill="hold" grpId="0" nodeType="withEffect" nodePh="1">
                                  <p:stCondLst>
                                    <p:cond delay="0"/>
                                  </p:stCondLst>
                                  <p:endCondLst>
                                    <p:cond evt="begin" delay="0">
                                      <p:tn val="20"/>
                                    </p:cond>
                                  </p:endCondLst>
                                  <p:childTnLst>
                                    <p:set>
                                      <p:cBhvr>
                                        <p:cTn id="21" dur="1" fill="hold">
                                          <p:stCondLst>
                                            <p:cond delay="0"/>
                                          </p:stCondLst>
                                        </p:cTn>
                                        <p:tgtEl>
                                          <p:spTgt spid="7"/>
                                        </p:tgtEl>
                                        <p:attrNameLst>
                                          <p:attrName>style.visibility</p:attrName>
                                        </p:attrNameLst>
                                      </p:cBhvr>
                                      <p:to>
                                        <p:strVal val="visible"/>
                                      </p:to>
                                    </p:set>
                                  </p:childTnLst>
                                </p:cTn>
                              </p:par>
                              <p:par>
                                <p:cTn id="22" presetID="7" presetClass="emph" presetSubtype="2" fill="hold" nodeType="withEffect">
                                  <p:stCondLst>
                                    <p:cond delay="0"/>
                                  </p:stCondLst>
                                  <p:childTnLst>
                                    <p:animClr clrSpc="rgb" dir="cw">
                                      <p:cBhvr>
                                        <p:cTn id="23" dur="500" fill="hold"/>
                                        <p:tgtEl>
                                          <p:spTgt spid="37"/>
                                        </p:tgtEl>
                                        <p:attrNameLst>
                                          <p:attrName>stroke.color</p:attrName>
                                        </p:attrNameLst>
                                      </p:cBhvr>
                                      <p:to>
                                        <a:schemeClr val="tx2"/>
                                      </p:to>
                                    </p:animClr>
                                    <p:set>
                                      <p:cBhvr>
                                        <p:cTn id="24" dur="500" fill="hold"/>
                                        <p:tgtEl>
                                          <p:spTgt spid="37"/>
                                        </p:tgtEl>
                                        <p:attrNameLst>
                                          <p:attrName>stroke.on</p:attrName>
                                        </p:attrNameLst>
                                      </p:cBhvr>
                                      <p:to>
                                        <p:strVal val="true"/>
                                      </p:to>
                                    </p:set>
                                  </p:childTnLst>
                                </p:cTn>
                              </p:par>
                            </p:childTnLst>
                          </p:cTn>
                        </p:par>
                      </p:childTnLst>
                    </p:cTn>
                  </p:par>
                  <p:par>
                    <p:cTn id="25" fill="hold">
                      <p:stCondLst>
                        <p:cond delay="indefinite"/>
                      </p:stCondLst>
                      <p:childTnLst>
                        <p:par>
                          <p:cTn id="26" fill="hold">
                            <p:stCondLst>
                              <p:cond delay="0"/>
                            </p:stCondLst>
                            <p:childTnLst>
                              <p:par>
                                <p:cTn id="27" presetID="26" presetClass="emph" presetSubtype="0" fill="hold" grpId="0" nodeType="clickEffect">
                                  <p:stCondLst>
                                    <p:cond delay="0"/>
                                  </p:stCondLst>
                                  <p:childTnLst>
                                    <p:animEffect transition="out" filter="fade">
                                      <p:cBhvr>
                                        <p:cTn id="28" dur="500" tmFilter="0, 0; .2, .5; .8, .5; 1, 0"/>
                                        <p:tgtEl>
                                          <p:spTgt spid="3"/>
                                        </p:tgtEl>
                                      </p:cBhvr>
                                    </p:animEffect>
                                    <p:animScale>
                                      <p:cBhvr>
                                        <p:cTn id="29" dur="250" autoRev="1" fill="hold"/>
                                        <p:tgtEl>
                                          <p:spTgt spid="3"/>
                                        </p:tgtEl>
                                      </p:cBhvr>
                                      <p:by x="105000" y="105000"/>
                                    </p:animScale>
                                  </p:childTnLst>
                                </p:cTn>
                              </p:par>
                            </p:childTnLst>
                          </p:cTn>
                        </p:par>
                      </p:childTnLst>
                    </p:cTn>
                  </p:par>
                  <p:par>
                    <p:cTn id="30" fill="hold">
                      <p:stCondLst>
                        <p:cond delay="indefinite"/>
                      </p:stCondLst>
                      <p:childTnLst>
                        <p:par>
                          <p:cTn id="31" fill="hold">
                            <p:stCondLst>
                              <p:cond delay="0"/>
                            </p:stCondLst>
                            <p:childTnLst>
                              <p:par>
                                <p:cTn id="32" presetID="7" presetClass="emph" presetSubtype="2" fill="hold" nodeType="clickEffect">
                                  <p:stCondLst>
                                    <p:cond delay="0"/>
                                  </p:stCondLst>
                                  <p:childTnLst>
                                    <p:animClr clrSpc="rgb" dir="cw">
                                      <p:cBhvr>
                                        <p:cTn id="33" dur="500" fill="hold"/>
                                        <p:tgtEl>
                                          <p:spTgt spid="33"/>
                                        </p:tgtEl>
                                        <p:attrNameLst>
                                          <p:attrName>stroke.color</p:attrName>
                                        </p:attrNameLst>
                                      </p:cBhvr>
                                      <p:to>
                                        <a:srgbClr val="F6F632"/>
                                      </p:to>
                                    </p:animClr>
                                    <p:set>
                                      <p:cBhvr>
                                        <p:cTn id="34" dur="500" fill="hold"/>
                                        <p:tgtEl>
                                          <p:spTgt spid="33"/>
                                        </p:tgtEl>
                                        <p:attrNameLst>
                                          <p:attrName>stroke.on</p:attrName>
                                        </p:attrNameLst>
                                      </p:cBhvr>
                                      <p:to>
                                        <p:strVal val="true"/>
                                      </p:to>
                                    </p:set>
                                  </p:childTnLst>
                                </p:cTn>
                              </p:par>
                              <p:par>
                                <p:cTn id="35" presetID="1" presetClass="exit" presetSubtype="0" fill="hold" nodeType="withEffect">
                                  <p:stCondLst>
                                    <p:cond delay="0"/>
                                  </p:stCondLst>
                                  <p:childTnLst>
                                    <p:set>
                                      <p:cBhvr>
                                        <p:cTn id="36" dur="1" fill="hold">
                                          <p:stCondLst>
                                            <p:cond delay="0"/>
                                          </p:stCondLst>
                                        </p:cTn>
                                        <p:tgtEl>
                                          <p:spTgt spid="5"/>
                                        </p:tgtEl>
                                        <p:attrNameLst>
                                          <p:attrName>style.visibility</p:attrName>
                                        </p:attrNameLst>
                                      </p:cBhvr>
                                      <p:to>
                                        <p:strVal val="hidden"/>
                                      </p:to>
                                    </p:set>
                                  </p:childTnLst>
                                </p:cTn>
                              </p:par>
                              <p:par>
                                <p:cTn id="37" presetID="7" presetClass="emph" presetSubtype="2" fill="hold" nodeType="withEffect">
                                  <p:stCondLst>
                                    <p:cond delay="0"/>
                                  </p:stCondLst>
                                  <p:childTnLst>
                                    <p:animClr clrSpc="rgb" dir="cw">
                                      <p:cBhvr>
                                        <p:cTn id="38" dur="500" fill="hold"/>
                                        <p:tgtEl>
                                          <p:spTgt spid="14"/>
                                        </p:tgtEl>
                                        <p:attrNameLst>
                                          <p:attrName>stroke.color</p:attrName>
                                        </p:attrNameLst>
                                      </p:cBhvr>
                                      <p:to>
                                        <a:schemeClr val="folHlink"/>
                                      </p:to>
                                    </p:animClr>
                                    <p:set>
                                      <p:cBhvr>
                                        <p:cTn id="39" dur="500" fill="hold"/>
                                        <p:tgtEl>
                                          <p:spTgt spid="14"/>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a:extLst>
              <a:ext uri="{FF2B5EF4-FFF2-40B4-BE49-F238E27FC236}">
                <a16:creationId xmlns:a16="http://schemas.microsoft.com/office/drawing/2014/main" id="{44435267-5FA1-4101-9713-BF0C037E5888}"/>
              </a:ext>
            </a:extLst>
          </p:cNvPr>
          <p:cNvCxnSpPr>
            <a:cxnSpLocks/>
            <a:stCxn id="46" idx="2"/>
          </p:cNvCxnSpPr>
          <p:nvPr/>
        </p:nvCxnSpPr>
        <p:spPr>
          <a:xfrm>
            <a:off x="9599796" y="1268369"/>
            <a:ext cx="1284740" cy="2101658"/>
          </a:xfrm>
          <a:prstGeom prst="line">
            <a:avLst/>
          </a:prstGeom>
          <a:ln>
            <a:solidFill>
              <a:srgbClr val="97B8FF"/>
            </a:solidFill>
          </a:ln>
        </p:spPr>
        <p:style>
          <a:lnRef idx="1">
            <a:schemeClr val="accent1"/>
          </a:lnRef>
          <a:fillRef idx="0">
            <a:schemeClr val="accent1"/>
          </a:fillRef>
          <a:effectRef idx="0">
            <a:schemeClr val="accent1"/>
          </a:effectRef>
          <a:fontRef idx="minor">
            <a:schemeClr val="tx1"/>
          </a:fontRef>
        </p:style>
      </p:cxnSp>
      <p:sp>
        <p:nvSpPr>
          <p:cNvPr id="51" name="Isosceles Triangle 50">
            <a:extLst>
              <a:ext uri="{FF2B5EF4-FFF2-40B4-BE49-F238E27FC236}">
                <a16:creationId xmlns:a16="http://schemas.microsoft.com/office/drawing/2014/main" id="{4C1185A8-8F75-214A-7881-58C6E373CB3E}"/>
              </a:ext>
            </a:extLst>
          </p:cNvPr>
          <p:cNvSpPr/>
          <p:nvPr/>
        </p:nvSpPr>
        <p:spPr>
          <a:xfrm rot="16200000">
            <a:off x="10567435" y="2768613"/>
            <a:ext cx="1648818" cy="1875300"/>
          </a:xfrm>
          <a:prstGeom prst="triangle">
            <a:avLst>
              <a:gd name="adj" fmla="val 48695"/>
            </a:avLst>
          </a:prstGeom>
          <a:solidFill>
            <a:srgbClr val="97B8FF">
              <a:alpha val="26000"/>
            </a:srgbClr>
          </a:solidFill>
          <a:ln>
            <a:solidFill>
              <a:srgbClr val="97B8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4D0FD74D-65ED-406F-2093-859890CFC9B5}"/>
              </a:ext>
            </a:extLst>
          </p:cNvPr>
          <p:cNvCxnSpPr>
            <a:cxnSpLocks/>
            <a:endCxn id="51" idx="3"/>
          </p:cNvCxnSpPr>
          <p:nvPr/>
        </p:nvCxnSpPr>
        <p:spPr>
          <a:xfrm>
            <a:off x="3357549" y="3700011"/>
            <a:ext cx="8971945" cy="27769"/>
          </a:xfrm>
          <a:prstGeom prst="line">
            <a:avLst/>
          </a:prstGeom>
          <a:ln w="38100">
            <a:solidFill>
              <a:srgbClr val="97B8FF"/>
            </a:solidFill>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B2EACE59-3D4E-0641-8D1B-A3BAC8858FE2}"/>
              </a:ext>
            </a:extLst>
          </p:cNvPr>
          <p:cNvSpPr txBox="1"/>
          <p:nvPr/>
        </p:nvSpPr>
        <p:spPr>
          <a:xfrm>
            <a:off x="96881" y="2466213"/>
            <a:ext cx="1515619" cy="923330"/>
          </a:xfrm>
          <a:prstGeom prst="rect">
            <a:avLst/>
          </a:prstGeom>
          <a:noFill/>
          <a:ln w="19050">
            <a:solidFill>
              <a:srgbClr val="7F7F7F"/>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Ancient philosophical ideas</a:t>
            </a:r>
          </a:p>
        </p:txBody>
      </p:sp>
      <p:cxnSp>
        <p:nvCxnSpPr>
          <p:cNvPr id="11" name="Straight Connector 10">
            <a:extLst>
              <a:ext uri="{FF2B5EF4-FFF2-40B4-BE49-F238E27FC236}">
                <a16:creationId xmlns:a16="http://schemas.microsoft.com/office/drawing/2014/main" id="{A873B6DF-B5C2-FD25-A71F-55C00CAFC272}"/>
              </a:ext>
            </a:extLst>
          </p:cNvPr>
          <p:cNvCxnSpPr>
            <a:cxnSpLocks/>
          </p:cNvCxnSpPr>
          <p:nvPr/>
        </p:nvCxnSpPr>
        <p:spPr>
          <a:xfrm flipV="1">
            <a:off x="3430402" y="3389543"/>
            <a:ext cx="0" cy="29808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E086105-4C5B-9769-97B3-DAB002AEF2A6}"/>
              </a:ext>
            </a:extLst>
          </p:cNvPr>
          <p:cNvCxnSpPr>
            <a:cxnSpLocks/>
          </p:cNvCxnSpPr>
          <p:nvPr/>
        </p:nvCxnSpPr>
        <p:spPr>
          <a:xfrm>
            <a:off x="4351540" y="3705358"/>
            <a:ext cx="0" cy="17670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24E71D5-B4F4-E13D-B308-344A3F6E1D11}"/>
              </a:ext>
            </a:extLst>
          </p:cNvPr>
          <p:cNvCxnSpPr/>
          <p:nvPr/>
        </p:nvCxnSpPr>
        <p:spPr>
          <a:xfrm flipV="1">
            <a:off x="5403325" y="3399634"/>
            <a:ext cx="0" cy="29808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BE446FD-2312-978B-38CA-85CE2C92E469}"/>
              </a:ext>
            </a:extLst>
          </p:cNvPr>
          <p:cNvCxnSpPr>
            <a:cxnSpLocks/>
          </p:cNvCxnSpPr>
          <p:nvPr/>
        </p:nvCxnSpPr>
        <p:spPr>
          <a:xfrm>
            <a:off x="6384032" y="3697715"/>
            <a:ext cx="0" cy="242548"/>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11FC40D-296B-5D7C-8EC7-E1D95E1B87AA}"/>
              </a:ext>
            </a:extLst>
          </p:cNvPr>
          <p:cNvCxnSpPr>
            <a:cxnSpLocks/>
          </p:cNvCxnSpPr>
          <p:nvPr/>
        </p:nvCxnSpPr>
        <p:spPr>
          <a:xfrm flipV="1">
            <a:off x="7320136" y="3411737"/>
            <a:ext cx="0" cy="29808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5656086-076B-184F-29EB-9EB744C86C85}"/>
              </a:ext>
            </a:extLst>
          </p:cNvPr>
          <p:cNvCxnSpPr>
            <a:cxnSpLocks/>
          </p:cNvCxnSpPr>
          <p:nvPr/>
        </p:nvCxnSpPr>
        <p:spPr>
          <a:xfrm>
            <a:off x="8328248" y="3694459"/>
            <a:ext cx="0" cy="242548"/>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EE0097-C6FD-81BB-F4BD-DB2E4CE36DB9}"/>
              </a:ext>
            </a:extLst>
          </p:cNvPr>
          <p:cNvCxnSpPr/>
          <p:nvPr/>
        </p:nvCxnSpPr>
        <p:spPr>
          <a:xfrm flipV="1">
            <a:off x="9460202" y="3399634"/>
            <a:ext cx="0" cy="29808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63EEDDE-DCA4-B2EE-D913-01DF0D319CF3}"/>
              </a:ext>
            </a:extLst>
          </p:cNvPr>
          <p:cNvCxnSpPr>
            <a:cxnSpLocks/>
          </p:cNvCxnSpPr>
          <p:nvPr/>
        </p:nvCxnSpPr>
        <p:spPr>
          <a:xfrm>
            <a:off x="10454194" y="3705358"/>
            <a:ext cx="0" cy="242548"/>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95C888C-6CE0-088E-6B22-84FC50CE0F88}"/>
              </a:ext>
            </a:extLst>
          </p:cNvPr>
          <p:cNvCxnSpPr>
            <a:cxnSpLocks/>
          </p:cNvCxnSpPr>
          <p:nvPr/>
        </p:nvCxnSpPr>
        <p:spPr>
          <a:xfrm flipV="1">
            <a:off x="11396175" y="3399632"/>
            <a:ext cx="0" cy="298083"/>
          </a:xfrm>
          <a:prstGeom prst="line">
            <a:avLst/>
          </a:prstGeom>
          <a:ln w="38100">
            <a:solidFill>
              <a:srgbClr val="97B8FF"/>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5F27AD7-D440-1F1F-6396-EA542257E345}"/>
              </a:ext>
            </a:extLst>
          </p:cNvPr>
          <p:cNvSpPr txBox="1"/>
          <p:nvPr/>
        </p:nvSpPr>
        <p:spPr>
          <a:xfrm>
            <a:off x="5128005" y="3134739"/>
            <a:ext cx="866854" cy="276998"/>
          </a:xfrm>
          <a:prstGeom prst="rect">
            <a:avLst/>
          </a:prstGeom>
          <a:noFill/>
        </p:spPr>
        <p:txBody>
          <a:bodyPr wrap="square" rtlCol="0">
            <a:spAutoFit/>
          </a:bodyPr>
          <a:lstStyle/>
          <a:p>
            <a:r>
              <a:rPr lang="en-GB" sz="1200"/>
              <a:t>1960</a:t>
            </a:r>
          </a:p>
        </p:txBody>
      </p:sp>
      <p:sp>
        <p:nvSpPr>
          <p:cNvPr id="22" name="TextBox 21">
            <a:extLst>
              <a:ext uri="{FF2B5EF4-FFF2-40B4-BE49-F238E27FC236}">
                <a16:creationId xmlns:a16="http://schemas.microsoft.com/office/drawing/2014/main" id="{16AF0A2C-1867-4979-B1F2-583A7D043788}"/>
              </a:ext>
            </a:extLst>
          </p:cNvPr>
          <p:cNvSpPr txBox="1"/>
          <p:nvPr/>
        </p:nvSpPr>
        <p:spPr>
          <a:xfrm>
            <a:off x="8084794" y="3882061"/>
            <a:ext cx="866854" cy="276998"/>
          </a:xfrm>
          <a:prstGeom prst="rect">
            <a:avLst/>
          </a:prstGeom>
          <a:noFill/>
        </p:spPr>
        <p:txBody>
          <a:bodyPr wrap="square" rtlCol="0">
            <a:spAutoFit/>
          </a:bodyPr>
          <a:lstStyle/>
          <a:p>
            <a:r>
              <a:rPr lang="en-GB" sz="1200"/>
              <a:t>1990</a:t>
            </a:r>
          </a:p>
        </p:txBody>
      </p:sp>
      <p:sp>
        <p:nvSpPr>
          <p:cNvPr id="23" name="TextBox 22">
            <a:extLst>
              <a:ext uri="{FF2B5EF4-FFF2-40B4-BE49-F238E27FC236}">
                <a16:creationId xmlns:a16="http://schemas.microsoft.com/office/drawing/2014/main" id="{25455AE9-CACC-880B-4E7D-930092C16A71}"/>
              </a:ext>
            </a:extLst>
          </p:cNvPr>
          <p:cNvSpPr txBox="1"/>
          <p:nvPr/>
        </p:nvSpPr>
        <p:spPr>
          <a:xfrm>
            <a:off x="11119723" y="3093029"/>
            <a:ext cx="866854" cy="276998"/>
          </a:xfrm>
          <a:prstGeom prst="rect">
            <a:avLst/>
          </a:prstGeom>
          <a:noFill/>
        </p:spPr>
        <p:txBody>
          <a:bodyPr wrap="square" rtlCol="0">
            <a:spAutoFit/>
          </a:bodyPr>
          <a:lstStyle/>
          <a:p>
            <a:r>
              <a:rPr lang="en-GB" sz="1200"/>
              <a:t>2020</a:t>
            </a:r>
          </a:p>
        </p:txBody>
      </p:sp>
      <p:sp>
        <p:nvSpPr>
          <p:cNvPr id="24" name="TextBox 23">
            <a:extLst>
              <a:ext uri="{FF2B5EF4-FFF2-40B4-BE49-F238E27FC236}">
                <a16:creationId xmlns:a16="http://schemas.microsoft.com/office/drawing/2014/main" id="{7C54E28C-17F6-E5FB-1E89-0F462D4AE84E}"/>
              </a:ext>
            </a:extLst>
          </p:cNvPr>
          <p:cNvSpPr txBox="1"/>
          <p:nvPr/>
        </p:nvSpPr>
        <p:spPr>
          <a:xfrm>
            <a:off x="9159893" y="3104966"/>
            <a:ext cx="866854" cy="276999"/>
          </a:xfrm>
          <a:prstGeom prst="rect">
            <a:avLst/>
          </a:prstGeom>
          <a:noFill/>
        </p:spPr>
        <p:txBody>
          <a:bodyPr wrap="square" rtlCol="0">
            <a:spAutoFit/>
          </a:bodyPr>
          <a:lstStyle/>
          <a:p>
            <a:r>
              <a:rPr lang="en-GB" sz="1200"/>
              <a:t>2000</a:t>
            </a:r>
          </a:p>
        </p:txBody>
      </p:sp>
      <p:sp>
        <p:nvSpPr>
          <p:cNvPr id="25" name="TextBox 24">
            <a:extLst>
              <a:ext uri="{FF2B5EF4-FFF2-40B4-BE49-F238E27FC236}">
                <a16:creationId xmlns:a16="http://schemas.microsoft.com/office/drawing/2014/main" id="{C110E5FF-4FD9-4B37-8D64-9B480D46D42E}"/>
              </a:ext>
            </a:extLst>
          </p:cNvPr>
          <p:cNvSpPr txBox="1"/>
          <p:nvPr/>
        </p:nvSpPr>
        <p:spPr>
          <a:xfrm>
            <a:off x="10252869" y="4020559"/>
            <a:ext cx="866854" cy="276999"/>
          </a:xfrm>
          <a:prstGeom prst="rect">
            <a:avLst/>
          </a:prstGeom>
          <a:noFill/>
        </p:spPr>
        <p:txBody>
          <a:bodyPr wrap="square" rtlCol="0">
            <a:spAutoFit/>
          </a:bodyPr>
          <a:lstStyle/>
          <a:p>
            <a:r>
              <a:rPr lang="en-GB" sz="1200"/>
              <a:t>2010</a:t>
            </a:r>
          </a:p>
        </p:txBody>
      </p:sp>
      <p:sp>
        <p:nvSpPr>
          <p:cNvPr id="26" name="TextBox 25">
            <a:extLst>
              <a:ext uri="{FF2B5EF4-FFF2-40B4-BE49-F238E27FC236}">
                <a16:creationId xmlns:a16="http://schemas.microsoft.com/office/drawing/2014/main" id="{A86A8A67-5ACE-722E-741C-B14803FDCF45}"/>
              </a:ext>
            </a:extLst>
          </p:cNvPr>
          <p:cNvSpPr txBox="1"/>
          <p:nvPr/>
        </p:nvSpPr>
        <p:spPr>
          <a:xfrm>
            <a:off x="7062808" y="3117625"/>
            <a:ext cx="866854" cy="276999"/>
          </a:xfrm>
          <a:prstGeom prst="rect">
            <a:avLst/>
          </a:prstGeom>
          <a:noFill/>
        </p:spPr>
        <p:txBody>
          <a:bodyPr wrap="square" rtlCol="0">
            <a:spAutoFit/>
          </a:bodyPr>
          <a:lstStyle/>
          <a:p>
            <a:r>
              <a:rPr lang="en-GB" sz="1200"/>
              <a:t>1980</a:t>
            </a:r>
          </a:p>
        </p:txBody>
      </p:sp>
      <p:sp>
        <p:nvSpPr>
          <p:cNvPr id="27" name="TextBox 26">
            <a:extLst>
              <a:ext uri="{FF2B5EF4-FFF2-40B4-BE49-F238E27FC236}">
                <a16:creationId xmlns:a16="http://schemas.microsoft.com/office/drawing/2014/main" id="{E2812F9E-7EA2-7D0A-F618-DBD585A4E288}"/>
              </a:ext>
            </a:extLst>
          </p:cNvPr>
          <p:cNvSpPr txBox="1"/>
          <p:nvPr/>
        </p:nvSpPr>
        <p:spPr>
          <a:xfrm>
            <a:off x="3093789" y="3114989"/>
            <a:ext cx="1040223" cy="276999"/>
          </a:xfrm>
          <a:prstGeom prst="rect">
            <a:avLst/>
          </a:prstGeom>
          <a:noFill/>
        </p:spPr>
        <p:txBody>
          <a:bodyPr wrap="square" rtlCol="0">
            <a:spAutoFit/>
          </a:bodyPr>
          <a:lstStyle/>
          <a:p>
            <a:r>
              <a:rPr lang="en-GB" sz="1200"/>
              <a:t>1940</a:t>
            </a:r>
          </a:p>
        </p:txBody>
      </p:sp>
      <p:sp>
        <p:nvSpPr>
          <p:cNvPr id="28" name="TextBox 27">
            <a:extLst>
              <a:ext uri="{FF2B5EF4-FFF2-40B4-BE49-F238E27FC236}">
                <a16:creationId xmlns:a16="http://schemas.microsoft.com/office/drawing/2014/main" id="{4FC68942-5145-D2FF-4DD8-CBA8AD6A26A3}"/>
              </a:ext>
            </a:extLst>
          </p:cNvPr>
          <p:cNvSpPr txBox="1"/>
          <p:nvPr/>
        </p:nvSpPr>
        <p:spPr>
          <a:xfrm>
            <a:off x="6196488" y="3924978"/>
            <a:ext cx="866854" cy="276999"/>
          </a:xfrm>
          <a:prstGeom prst="rect">
            <a:avLst/>
          </a:prstGeom>
          <a:noFill/>
        </p:spPr>
        <p:txBody>
          <a:bodyPr wrap="square" rtlCol="0">
            <a:spAutoFit/>
          </a:bodyPr>
          <a:lstStyle/>
          <a:p>
            <a:r>
              <a:rPr lang="en-GB" sz="1200"/>
              <a:t>1970</a:t>
            </a:r>
          </a:p>
        </p:txBody>
      </p:sp>
      <p:sp>
        <p:nvSpPr>
          <p:cNvPr id="29" name="TextBox 28">
            <a:extLst>
              <a:ext uri="{FF2B5EF4-FFF2-40B4-BE49-F238E27FC236}">
                <a16:creationId xmlns:a16="http://schemas.microsoft.com/office/drawing/2014/main" id="{5FCF77B7-DDB7-1B7A-8786-9954D7E4F379}"/>
              </a:ext>
            </a:extLst>
          </p:cNvPr>
          <p:cNvSpPr txBox="1"/>
          <p:nvPr/>
        </p:nvSpPr>
        <p:spPr>
          <a:xfrm>
            <a:off x="4334966" y="3908294"/>
            <a:ext cx="866854" cy="276999"/>
          </a:xfrm>
          <a:prstGeom prst="rect">
            <a:avLst/>
          </a:prstGeom>
          <a:noFill/>
        </p:spPr>
        <p:txBody>
          <a:bodyPr wrap="square" rtlCol="0">
            <a:spAutoFit/>
          </a:bodyPr>
          <a:lstStyle/>
          <a:p>
            <a:r>
              <a:rPr lang="en-GB" sz="1200"/>
              <a:t>1950</a:t>
            </a:r>
          </a:p>
        </p:txBody>
      </p:sp>
      <p:sp>
        <p:nvSpPr>
          <p:cNvPr id="30" name="TextBox 29">
            <a:extLst>
              <a:ext uri="{FF2B5EF4-FFF2-40B4-BE49-F238E27FC236}">
                <a16:creationId xmlns:a16="http://schemas.microsoft.com/office/drawing/2014/main" id="{40A4862C-01F0-8B82-279F-BC6233DB197D}"/>
              </a:ext>
            </a:extLst>
          </p:cNvPr>
          <p:cNvSpPr txBox="1"/>
          <p:nvPr/>
        </p:nvSpPr>
        <p:spPr>
          <a:xfrm>
            <a:off x="522988" y="3906893"/>
            <a:ext cx="1825337" cy="923330"/>
          </a:xfrm>
          <a:prstGeom prst="rect">
            <a:avLst/>
          </a:prstGeom>
          <a:noFill/>
          <a:ln w="19050">
            <a:solidFill>
              <a:srgbClr val="7F7F7F"/>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Enlightenment &amp; emergence of modern science</a:t>
            </a:r>
          </a:p>
        </p:txBody>
      </p:sp>
      <p:sp>
        <p:nvSpPr>
          <p:cNvPr id="4" name="TextBox 3">
            <a:extLst>
              <a:ext uri="{FF2B5EF4-FFF2-40B4-BE49-F238E27FC236}">
                <a16:creationId xmlns:a16="http://schemas.microsoft.com/office/drawing/2014/main" id="{266FCD9C-611B-E7E5-20EA-4BC7C7CB3791}"/>
              </a:ext>
            </a:extLst>
          </p:cNvPr>
          <p:cNvSpPr txBox="1"/>
          <p:nvPr/>
        </p:nvSpPr>
        <p:spPr>
          <a:xfrm>
            <a:off x="4100734" y="1876824"/>
            <a:ext cx="1932385" cy="923330"/>
          </a:xfrm>
          <a:prstGeom prst="rect">
            <a:avLst/>
          </a:prstGeom>
          <a:noFill/>
          <a:ln w="19050">
            <a:solidFill>
              <a:srgbClr val="7F7F7F"/>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1956: “AI” term first used – John McCarthy</a:t>
            </a:r>
          </a:p>
        </p:txBody>
      </p:sp>
      <p:cxnSp>
        <p:nvCxnSpPr>
          <p:cNvPr id="32" name="Straight Connector 31">
            <a:extLst>
              <a:ext uri="{FF2B5EF4-FFF2-40B4-BE49-F238E27FC236}">
                <a16:creationId xmlns:a16="http://schemas.microsoft.com/office/drawing/2014/main" id="{9B3F4430-DAD0-9732-B155-CB461CCB12BF}"/>
              </a:ext>
            </a:extLst>
          </p:cNvPr>
          <p:cNvCxnSpPr>
            <a:cxnSpLocks/>
            <a:stCxn id="4" idx="2"/>
          </p:cNvCxnSpPr>
          <p:nvPr/>
        </p:nvCxnSpPr>
        <p:spPr>
          <a:xfrm flipH="1">
            <a:off x="4784010" y="2800154"/>
            <a:ext cx="282917" cy="832373"/>
          </a:xfrm>
          <a:prstGeom prst="line">
            <a:avLst/>
          </a:prstGeom>
          <a:ln>
            <a:solidFill>
              <a:srgbClr val="97B8FF"/>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F966A4A0-E332-A8D7-4FD4-AAC8BF529E7E}"/>
              </a:ext>
            </a:extLst>
          </p:cNvPr>
          <p:cNvSpPr txBox="1"/>
          <p:nvPr/>
        </p:nvSpPr>
        <p:spPr>
          <a:xfrm>
            <a:off x="5611874" y="5375934"/>
            <a:ext cx="1932385" cy="923330"/>
          </a:xfrm>
          <a:prstGeom prst="rect">
            <a:avLst/>
          </a:prstGeom>
          <a:noFill/>
          <a:ln w="19050">
            <a:solidFill>
              <a:srgbClr val="7F7F7F"/>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1958: Perceptron – ancestor of neural networks</a:t>
            </a:r>
          </a:p>
        </p:txBody>
      </p:sp>
      <p:cxnSp>
        <p:nvCxnSpPr>
          <p:cNvPr id="35" name="Straight Connector 34">
            <a:extLst>
              <a:ext uri="{FF2B5EF4-FFF2-40B4-BE49-F238E27FC236}">
                <a16:creationId xmlns:a16="http://schemas.microsoft.com/office/drawing/2014/main" id="{E567BB17-912F-5DD6-5507-D37141D9663D}"/>
              </a:ext>
            </a:extLst>
          </p:cNvPr>
          <p:cNvCxnSpPr>
            <a:cxnSpLocks/>
          </p:cNvCxnSpPr>
          <p:nvPr/>
        </p:nvCxnSpPr>
        <p:spPr>
          <a:xfrm flipH="1" flipV="1">
            <a:off x="5319138" y="3882061"/>
            <a:ext cx="713981" cy="1493873"/>
          </a:xfrm>
          <a:prstGeom prst="line">
            <a:avLst/>
          </a:prstGeom>
          <a:ln>
            <a:solidFill>
              <a:srgbClr val="97B8FF"/>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94A4931B-E7FB-1FF9-4637-8FC0ECEB4A51}"/>
              </a:ext>
            </a:extLst>
          </p:cNvPr>
          <p:cNvSpPr txBox="1"/>
          <p:nvPr/>
        </p:nvSpPr>
        <p:spPr>
          <a:xfrm>
            <a:off x="727431" y="5500921"/>
            <a:ext cx="2059317" cy="1200329"/>
          </a:xfrm>
          <a:prstGeom prst="rect">
            <a:avLst/>
          </a:prstGeom>
          <a:noFill/>
          <a:ln w="19050">
            <a:solidFill>
              <a:srgbClr val="7F7F7F"/>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1920: Sci-Fi -  “Robot” first used for intelligent machine</a:t>
            </a:r>
          </a:p>
        </p:txBody>
      </p:sp>
      <p:cxnSp>
        <p:nvCxnSpPr>
          <p:cNvPr id="45" name="Straight Connector 44">
            <a:extLst>
              <a:ext uri="{FF2B5EF4-FFF2-40B4-BE49-F238E27FC236}">
                <a16:creationId xmlns:a16="http://schemas.microsoft.com/office/drawing/2014/main" id="{54519AFC-AE72-5B85-C965-3E3CE383E26B}"/>
              </a:ext>
            </a:extLst>
          </p:cNvPr>
          <p:cNvCxnSpPr>
            <a:cxnSpLocks/>
          </p:cNvCxnSpPr>
          <p:nvPr/>
        </p:nvCxnSpPr>
        <p:spPr>
          <a:xfrm flipV="1">
            <a:off x="2348325" y="3763556"/>
            <a:ext cx="481452" cy="1677230"/>
          </a:xfrm>
          <a:prstGeom prst="line">
            <a:avLst/>
          </a:prstGeom>
          <a:ln>
            <a:solidFill>
              <a:srgbClr val="97B8FF"/>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EB90C6A5-0CF9-BE62-3BAF-5F2A0AB6A7FE}"/>
              </a:ext>
            </a:extLst>
          </p:cNvPr>
          <p:cNvCxnSpPr>
            <a:cxnSpLocks/>
          </p:cNvCxnSpPr>
          <p:nvPr/>
        </p:nvCxnSpPr>
        <p:spPr>
          <a:xfrm>
            <a:off x="465443" y="3690725"/>
            <a:ext cx="2964959" cy="14633"/>
          </a:xfrm>
          <a:prstGeom prst="line">
            <a:avLst/>
          </a:prstGeom>
          <a:ln w="38100">
            <a:solidFill>
              <a:srgbClr val="97B8FF"/>
            </a:solidFill>
            <a:prstDash val="dash"/>
          </a:ln>
        </p:spPr>
        <p:style>
          <a:lnRef idx="1">
            <a:schemeClr val="dk1"/>
          </a:lnRef>
          <a:fillRef idx="0">
            <a:schemeClr val="dk1"/>
          </a:fillRef>
          <a:effectRef idx="0">
            <a:schemeClr val="dk1"/>
          </a:effectRef>
          <a:fontRef idx="minor">
            <a:schemeClr val="tx1"/>
          </a:fontRef>
        </p:style>
      </p:cxnSp>
      <p:sp>
        <p:nvSpPr>
          <p:cNvPr id="50" name="TextBox 49">
            <a:extLst>
              <a:ext uri="{FF2B5EF4-FFF2-40B4-BE49-F238E27FC236}">
                <a16:creationId xmlns:a16="http://schemas.microsoft.com/office/drawing/2014/main" id="{7AEBC2C9-3E3E-720D-FA02-F096CEC92EEF}"/>
              </a:ext>
            </a:extLst>
          </p:cNvPr>
          <p:cNvSpPr txBox="1"/>
          <p:nvPr/>
        </p:nvSpPr>
        <p:spPr>
          <a:xfrm>
            <a:off x="1524000" y="1417214"/>
            <a:ext cx="2288399" cy="923330"/>
          </a:xfrm>
          <a:prstGeom prst="rect">
            <a:avLst/>
          </a:prstGeom>
          <a:noFill/>
          <a:ln w="19050">
            <a:solidFill>
              <a:srgbClr val="7F7F7F"/>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1943: Sci-Fi - Asimov’s “I Robot” and 3 laws of robotics</a:t>
            </a:r>
          </a:p>
        </p:txBody>
      </p:sp>
      <p:sp>
        <p:nvSpPr>
          <p:cNvPr id="59" name="TextBox 58">
            <a:extLst>
              <a:ext uri="{FF2B5EF4-FFF2-40B4-BE49-F238E27FC236}">
                <a16:creationId xmlns:a16="http://schemas.microsoft.com/office/drawing/2014/main" id="{BA562CC1-C458-1CF2-6C93-0DA809A1259E}"/>
              </a:ext>
            </a:extLst>
          </p:cNvPr>
          <p:cNvSpPr txBox="1"/>
          <p:nvPr/>
        </p:nvSpPr>
        <p:spPr>
          <a:xfrm>
            <a:off x="7020387" y="4225281"/>
            <a:ext cx="1993961" cy="923330"/>
          </a:xfrm>
          <a:prstGeom prst="rect">
            <a:avLst/>
          </a:prstGeom>
          <a:noFill/>
          <a:ln w="19050">
            <a:solidFill>
              <a:srgbClr val="7F7F7F"/>
            </a:solidFill>
          </a:ln>
        </p:spPr>
        <p:txBody>
          <a:bodyPr wrap="square" rtlCol="0">
            <a:spAutoFit/>
          </a:bodyPr>
          <a:lstStyle/>
          <a:p>
            <a:r>
              <a:rPr lang="en-GB"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Hope, hype and disappointment – “AI Winter”</a:t>
            </a:r>
          </a:p>
        </p:txBody>
      </p:sp>
      <p:sp>
        <p:nvSpPr>
          <p:cNvPr id="60" name="TextBox 59">
            <a:extLst>
              <a:ext uri="{FF2B5EF4-FFF2-40B4-BE49-F238E27FC236}">
                <a16:creationId xmlns:a16="http://schemas.microsoft.com/office/drawing/2014/main" id="{9F1C52C9-0DB2-58F5-4297-92DAF9434F50}"/>
              </a:ext>
            </a:extLst>
          </p:cNvPr>
          <p:cNvSpPr txBox="1"/>
          <p:nvPr/>
        </p:nvSpPr>
        <p:spPr>
          <a:xfrm>
            <a:off x="6749942" y="660303"/>
            <a:ext cx="1932385" cy="923330"/>
          </a:xfrm>
          <a:prstGeom prst="rect">
            <a:avLst/>
          </a:prstGeom>
          <a:noFill/>
          <a:ln w="19050">
            <a:solidFill>
              <a:srgbClr val="FFFF00"/>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1997: AI beats world chess champion</a:t>
            </a:r>
          </a:p>
        </p:txBody>
      </p:sp>
      <p:cxnSp>
        <p:nvCxnSpPr>
          <p:cNvPr id="62" name="Straight Connector 61">
            <a:extLst>
              <a:ext uri="{FF2B5EF4-FFF2-40B4-BE49-F238E27FC236}">
                <a16:creationId xmlns:a16="http://schemas.microsoft.com/office/drawing/2014/main" id="{81A23318-25C7-E75A-F0E4-EECA2CA91906}"/>
              </a:ext>
            </a:extLst>
          </p:cNvPr>
          <p:cNvCxnSpPr>
            <a:cxnSpLocks/>
          </p:cNvCxnSpPr>
          <p:nvPr/>
        </p:nvCxnSpPr>
        <p:spPr>
          <a:xfrm>
            <a:off x="8412867" y="1606937"/>
            <a:ext cx="662157" cy="1844709"/>
          </a:xfrm>
          <a:prstGeom prst="line">
            <a:avLst/>
          </a:prstGeom>
          <a:ln>
            <a:solidFill>
              <a:srgbClr val="97B8FF"/>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7F8DD2B9-3CF1-8846-E208-68B58F5B036F}"/>
              </a:ext>
            </a:extLst>
          </p:cNvPr>
          <p:cNvSpPr/>
          <p:nvPr/>
        </p:nvSpPr>
        <p:spPr>
          <a:xfrm>
            <a:off x="8768021" y="3536246"/>
            <a:ext cx="3423980" cy="151010"/>
          </a:xfrm>
          <a:prstGeom prst="rect">
            <a:avLst/>
          </a:prstGeom>
          <a:solidFill>
            <a:srgbClr val="FF0000">
              <a:alpha val="34000"/>
            </a:srgbClr>
          </a:solidFill>
          <a:ln>
            <a:solidFill>
              <a:srgbClr val="97B8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TextBox 66">
            <a:extLst>
              <a:ext uri="{FF2B5EF4-FFF2-40B4-BE49-F238E27FC236}">
                <a16:creationId xmlns:a16="http://schemas.microsoft.com/office/drawing/2014/main" id="{28FBFB31-4061-48A7-832C-3E458F8702C7}"/>
              </a:ext>
            </a:extLst>
          </p:cNvPr>
          <p:cNvSpPr txBox="1"/>
          <p:nvPr/>
        </p:nvSpPr>
        <p:spPr>
          <a:xfrm>
            <a:off x="6208530" y="1879001"/>
            <a:ext cx="2126254" cy="923330"/>
          </a:xfrm>
          <a:prstGeom prst="rect">
            <a:avLst/>
          </a:prstGeom>
          <a:noFill/>
          <a:ln w="19050">
            <a:solidFill>
              <a:srgbClr val="7F7F7F"/>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Battle of differing approaches: reason or neuroscience</a:t>
            </a:r>
          </a:p>
        </p:txBody>
      </p:sp>
      <p:sp>
        <p:nvSpPr>
          <p:cNvPr id="72" name="TextBox 71">
            <a:extLst>
              <a:ext uri="{FF2B5EF4-FFF2-40B4-BE49-F238E27FC236}">
                <a16:creationId xmlns:a16="http://schemas.microsoft.com/office/drawing/2014/main" id="{B45AE784-8899-3B6D-3608-295475143D3D}"/>
              </a:ext>
            </a:extLst>
          </p:cNvPr>
          <p:cNvSpPr txBox="1"/>
          <p:nvPr/>
        </p:nvSpPr>
        <p:spPr>
          <a:xfrm>
            <a:off x="3413028" y="4979709"/>
            <a:ext cx="1932385" cy="1200329"/>
          </a:xfrm>
          <a:prstGeom prst="rect">
            <a:avLst/>
          </a:prstGeom>
          <a:noFill/>
          <a:ln w="19050">
            <a:solidFill>
              <a:srgbClr val="7F7F7F"/>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1950:  Alan Turing – machines that think and the “Turing Test”</a:t>
            </a:r>
          </a:p>
        </p:txBody>
      </p:sp>
      <p:cxnSp>
        <p:nvCxnSpPr>
          <p:cNvPr id="41" name="Straight Connector 40">
            <a:extLst>
              <a:ext uri="{FF2B5EF4-FFF2-40B4-BE49-F238E27FC236}">
                <a16:creationId xmlns:a16="http://schemas.microsoft.com/office/drawing/2014/main" id="{5C62AD3F-1063-75F5-C327-C4560AF04BAA}"/>
              </a:ext>
            </a:extLst>
          </p:cNvPr>
          <p:cNvCxnSpPr>
            <a:cxnSpLocks/>
            <a:endCxn id="29" idx="1"/>
          </p:cNvCxnSpPr>
          <p:nvPr/>
        </p:nvCxnSpPr>
        <p:spPr>
          <a:xfrm flipV="1">
            <a:off x="4279063" y="4046794"/>
            <a:ext cx="55903" cy="941830"/>
          </a:xfrm>
          <a:prstGeom prst="line">
            <a:avLst/>
          </a:prstGeom>
          <a:ln>
            <a:solidFill>
              <a:srgbClr val="97B8FF"/>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A27621D0-CBB8-8444-99DF-9019D6762FB6}"/>
              </a:ext>
            </a:extLst>
          </p:cNvPr>
          <p:cNvSpPr txBox="1"/>
          <p:nvPr/>
        </p:nvSpPr>
        <p:spPr>
          <a:xfrm>
            <a:off x="8809697" y="345039"/>
            <a:ext cx="1580197" cy="923330"/>
          </a:xfrm>
          <a:prstGeom prst="rect">
            <a:avLst/>
          </a:prstGeom>
          <a:noFill/>
          <a:ln w="19050">
            <a:solidFill>
              <a:srgbClr val="FFFF00"/>
            </a:solidFill>
          </a:ln>
        </p:spPr>
        <p:txBody>
          <a:bodyPr wrap="square" rtlCol="0">
            <a:spAutoFit/>
          </a:bodyPr>
          <a:lstStyle/>
          <a:p>
            <a:r>
              <a:rPr lang="en-GB">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2016: AI beats world Go champion</a:t>
            </a:r>
          </a:p>
        </p:txBody>
      </p:sp>
      <p:cxnSp>
        <p:nvCxnSpPr>
          <p:cNvPr id="44" name="Straight Connector 43">
            <a:extLst>
              <a:ext uri="{FF2B5EF4-FFF2-40B4-BE49-F238E27FC236}">
                <a16:creationId xmlns:a16="http://schemas.microsoft.com/office/drawing/2014/main" id="{26EEB7B5-2651-9EEB-32F1-F617ECFDD45F}"/>
              </a:ext>
            </a:extLst>
          </p:cNvPr>
          <p:cNvCxnSpPr>
            <a:cxnSpLocks/>
          </p:cNvCxnSpPr>
          <p:nvPr/>
        </p:nvCxnSpPr>
        <p:spPr>
          <a:xfrm>
            <a:off x="3357549" y="2393848"/>
            <a:ext cx="463650" cy="1238679"/>
          </a:xfrm>
          <a:prstGeom prst="line">
            <a:avLst/>
          </a:prstGeom>
          <a:ln>
            <a:solidFill>
              <a:srgbClr val="97B8FF"/>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55A998-B7A9-A722-325D-CE248A6189DB}"/>
              </a:ext>
            </a:extLst>
          </p:cNvPr>
          <p:cNvSpPr txBox="1"/>
          <p:nvPr/>
        </p:nvSpPr>
        <p:spPr>
          <a:xfrm>
            <a:off x="10631832" y="1092815"/>
            <a:ext cx="1520023" cy="923330"/>
          </a:xfrm>
          <a:prstGeom prst="rect">
            <a:avLst/>
          </a:prstGeom>
          <a:noFill/>
          <a:ln w="19050">
            <a:solidFill>
              <a:srgbClr val="FFFF00"/>
            </a:solidFill>
          </a:ln>
        </p:spPr>
        <p:txBody>
          <a:bodyPr wrap="square" rtlCol="0">
            <a:spAutoFit/>
          </a:bodyPr>
          <a:lstStyle/>
          <a:p>
            <a:r>
              <a:rPr lang="en-GB"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2018-Generative AI</a:t>
            </a:r>
          </a:p>
          <a:p>
            <a:r>
              <a:rPr lang="en-GB" dirty="0">
                <a:solidFill>
                  <a:schemeClr val="tx1">
                    <a:lumMod val="85000"/>
                  </a:schemeClr>
                </a:solidFill>
                <a:latin typeface="Calibri" panose="020F0502020204030204" pitchFamily="34" charset="0"/>
                <a:ea typeface="Calibri" panose="020F0502020204030204" pitchFamily="34" charset="0"/>
                <a:cs typeface="Calibri" panose="020F0502020204030204" pitchFamily="34" charset="0"/>
              </a:rPr>
              <a:t>Chatbots</a:t>
            </a:r>
          </a:p>
        </p:txBody>
      </p:sp>
      <p:cxnSp>
        <p:nvCxnSpPr>
          <p:cNvPr id="5" name="Straight Connector 4">
            <a:extLst>
              <a:ext uri="{FF2B5EF4-FFF2-40B4-BE49-F238E27FC236}">
                <a16:creationId xmlns:a16="http://schemas.microsoft.com/office/drawing/2014/main" id="{4E578FA7-002B-B034-2836-83D5AD6F633B}"/>
              </a:ext>
            </a:extLst>
          </p:cNvPr>
          <p:cNvCxnSpPr>
            <a:cxnSpLocks/>
          </p:cNvCxnSpPr>
          <p:nvPr/>
        </p:nvCxnSpPr>
        <p:spPr>
          <a:xfrm>
            <a:off x="11629724" y="2037115"/>
            <a:ext cx="74207" cy="1657344"/>
          </a:xfrm>
          <a:prstGeom prst="line">
            <a:avLst/>
          </a:prstGeom>
          <a:ln>
            <a:solidFill>
              <a:srgbClr val="97B8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A502DFA-4084-5812-B534-506CA89C1F7C}"/>
              </a:ext>
            </a:extLst>
          </p:cNvPr>
          <p:cNvSpPr txBox="1">
            <a:spLocks/>
          </p:cNvSpPr>
          <p:nvPr/>
        </p:nvSpPr>
        <p:spPr>
          <a:xfrm>
            <a:off x="648721" y="329480"/>
            <a:ext cx="11111176" cy="636419"/>
          </a:xfrm>
          <a:prstGeom prst="rect">
            <a:avLst/>
          </a:prstGeom>
        </p:spPr>
        <p:txBody>
          <a:bodyPr>
            <a:noAutofit/>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r>
              <a:rPr lang="en-US" sz="3600">
                <a:solidFill>
                  <a:srgbClr val="5BE0F1"/>
                </a:solidFill>
                <a:latin typeface="Epilogue" panose="020B0604020202020204" charset="0"/>
                <a:ea typeface="Calibri" panose="020F0502020204030204" pitchFamily="34" charset="0"/>
                <a:cs typeface="Calibri" panose="020F0502020204030204" pitchFamily="34" charset="0"/>
              </a:rPr>
              <a:t>The AI Journey</a:t>
            </a:r>
            <a:endParaRPr lang="en-GB" sz="3200">
              <a:solidFill>
                <a:srgbClr val="5BE0F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74BB37F4-38DB-0765-5BB1-B163AA48CFE5}"/>
              </a:ext>
            </a:extLst>
          </p:cNvPr>
          <p:cNvSpPr txBox="1"/>
          <p:nvPr/>
        </p:nvSpPr>
        <p:spPr>
          <a:xfrm>
            <a:off x="9425186" y="4452081"/>
            <a:ext cx="2334711" cy="923330"/>
          </a:xfrm>
          <a:prstGeom prst="rect">
            <a:avLst/>
          </a:prstGeom>
          <a:solidFill>
            <a:schemeClr val="bg1"/>
          </a:solidFill>
          <a:ln w="19050">
            <a:solidFill>
              <a:srgbClr val="7F7F7F"/>
            </a:solidFill>
          </a:ln>
        </p:spPr>
        <p:txBody>
          <a:bodyPr wrap="square" rtlCol="0">
            <a:spAutoFit/>
          </a:bodyPr>
          <a:lstStyle/>
          <a:p>
            <a:r>
              <a:rPr lang="en-GB">
                <a:solidFill>
                  <a:srgbClr val="FF0000"/>
                </a:solidFill>
                <a:latin typeface="Calibri" panose="020F0502020204030204" pitchFamily="34" charset="0"/>
                <a:ea typeface="Calibri" panose="020F0502020204030204" pitchFamily="34" charset="0"/>
                <a:cs typeface="Calibri" panose="020F0502020204030204" pitchFamily="34" charset="0"/>
              </a:rPr>
              <a:t>The data age: Machine Learning finally comes of age!</a:t>
            </a:r>
          </a:p>
        </p:txBody>
      </p:sp>
      <p:sp>
        <p:nvSpPr>
          <p:cNvPr id="9" name="Arrow: Left-Right 8">
            <a:extLst>
              <a:ext uri="{FF2B5EF4-FFF2-40B4-BE49-F238E27FC236}">
                <a16:creationId xmlns:a16="http://schemas.microsoft.com/office/drawing/2014/main" id="{A973668C-B539-64E7-C591-5FBB27FCFCF3}"/>
              </a:ext>
            </a:extLst>
          </p:cNvPr>
          <p:cNvSpPr/>
          <p:nvPr/>
        </p:nvSpPr>
        <p:spPr>
          <a:xfrm>
            <a:off x="5031386" y="2869260"/>
            <a:ext cx="4008735" cy="355696"/>
          </a:xfrm>
          <a:prstGeom prst="leftRightArrow">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t>“Symbolic” AI – based on reason/logic</a:t>
            </a:r>
          </a:p>
        </p:txBody>
      </p:sp>
      <p:pic>
        <p:nvPicPr>
          <p:cNvPr id="7" name="Picture 6" descr="A person playing chess with a computer&#10;&#10;Description automatically generated">
            <a:extLst>
              <a:ext uri="{FF2B5EF4-FFF2-40B4-BE49-F238E27FC236}">
                <a16:creationId xmlns:a16="http://schemas.microsoft.com/office/drawing/2014/main" id="{EFB032C4-12FF-EABC-FF06-9BA44A0F29DF}"/>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60410" y="315541"/>
            <a:ext cx="3229907" cy="2075467"/>
          </a:xfrm>
          <a:prstGeom prst="rect">
            <a:avLst/>
          </a:prstGeom>
          <a:ln w="28575">
            <a:solidFill>
              <a:srgbClr val="7F7F7F"/>
            </a:solidFill>
          </a:ln>
          <a:effectLst/>
        </p:spPr>
      </p:pic>
      <p:sp>
        <p:nvSpPr>
          <p:cNvPr id="14" name="TextBox 13">
            <a:extLst>
              <a:ext uri="{FF2B5EF4-FFF2-40B4-BE49-F238E27FC236}">
                <a16:creationId xmlns:a16="http://schemas.microsoft.com/office/drawing/2014/main" id="{68F534B6-70E1-D9D1-AB27-3177287EA52B}"/>
              </a:ext>
            </a:extLst>
          </p:cNvPr>
          <p:cNvSpPr txBox="1"/>
          <p:nvPr/>
        </p:nvSpPr>
        <p:spPr>
          <a:xfrm>
            <a:off x="9159893" y="2182364"/>
            <a:ext cx="3501159" cy="230832"/>
          </a:xfrm>
          <a:prstGeom prst="rect">
            <a:avLst/>
          </a:prstGeom>
          <a:noFill/>
        </p:spPr>
        <p:txBody>
          <a:bodyPr wrap="square" rtlCol="0">
            <a:spAutoFit/>
          </a:bodyPr>
          <a:lstStyle/>
          <a:p>
            <a:r>
              <a:rPr lang="en-US" sz="900" dirty="0">
                <a:solidFill>
                  <a:schemeClr val="tx2">
                    <a:lumMod val="50000"/>
                  </a:schemeClr>
                </a:solidFill>
                <a:hlinkClick r:id="rId4" tooltip="https://www.retroaccion.org/2016/11/las-miticas-partidas-de-ajedrez-entre-kasparov-y-el-ordenador-deep-blue-contadas-al-detalle">
                  <a:extLst>
                    <a:ext uri="{A12FA001-AC4F-418D-AE19-62706E023703}">
                      <ahyp:hlinkClr xmlns:ahyp="http://schemas.microsoft.com/office/drawing/2018/hyperlinkcolor" val="tx"/>
                    </a:ext>
                  </a:extLst>
                </a:hlinkClick>
              </a:rPr>
              <a:t>This Photo</a:t>
            </a:r>
            <a:r>
              <a:rPr lang="en-US" sz="900" dirty="0">
                <a:solidFill>
                  <a:schemeClr val="tx2">
                    <a:lumMod val="50000"/>
                  </a:schemeClr>
                </a:solidFill>
              </a:rPr>
              <a:t> by Unknown Author is licensed under </a:t>
            </a:r>
            <a:r>
              <a:rPr lang="en-US" sz="900" dirty="0">
                <a:solidFill>
                  <a:schemeClr val="tx2">
                    <a:lumMod val="50000"/>
                  </a:schemeClr>
                </a:solidFill>
                <a:hlinkClick r:id="rId5" tooltip="https://creativecommons.org/licenses/by/3.0/">
                  <a:extLst>
                    <a:ext uri="{A12FA001-AC4F-418D-AE19-62706E023703}">
                      <ahyp:hlinkClr xmlns:ahyp="http://schemas.microsoft.com/office/drawing/2018/hyperlinkcolor" val="tx"/>
                    </a:ext>
                  </a:extLst>
                </a:hlinkClick>
              </a:rPr>
              <a:t>CC BY</a:t>
            </a:r>
            <a:endParaRPr lang="en-US" sz="900" dirty="0">
              <a:solidFill>
                <a:schemeClr val="tx2">
                  <a:lumMod val="50000"/>
                </a:schemeClr>
              </a:solidFill>
            </a:endParaRPr>
          </a:p>
        </p:txBody>
      </p:sp>
      <p:pic>
        <p:nvPicPr>
          <p:cNvPr id="31" name="Picture 30" descr="A screenshot of a video game&#10;&#10;Description automatically generated">
            <a:extLst>
              <a:ext uri="{FF2B5EF4-FFF2-40B4-BE49-F238E27FC236}">
                <a16:creationId xmlns:a16="http://schemas.microsoft.com/office/drawing/2014/main" id="{7930EDB0-BD9F-4374-34C0-E3700A8303EF}"/>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4011077" y="71531"/>
            <a:ext cx="4787734" cy="2683322"/>
          </a:xfrm>
          <a:prstGeom prst="rect">
            <a:avLst/>
          </a:prstGeom>
        </p:spPr>
      </p:pic>
      <p:sp>
        <p:nvSpPr>
          <p:cNvPr id="34" name="TextBox 33">
            <a:extLst>
              <a:ext uri="{FF2B5EF4-FFF2-40B4-BE49-F238E27FC236}">
                <a16:creationId xmlns:a16="http://schemas.microsoft.com/office/drawing/2014/main" id="{A8A77CEC-78DD-87BD-43BE-8EA02EB1512C}"/>
              </a:ext>
            </a:extLst>
          </p:cNvPr>
          <p:cNvSpPr txBox="1"/>
          <p:nvPr/>
        </p:nvSpPr>
        <p:spPr>
          <a:xfrm>
            <a:off x="4385545" y="2224808"/>
            <a:ext cx="1791140" cy="369332"/>
          </a:xfrm>
          <a:prstGeom prst="rect">
            <a:avLst/>
          </a:prstGeom>
          <a:noFill/>
        </p:spPr>
        <p:txBody>
          <a:bodyPr wrap="square" rtlCol="0">
            <a:spAutoFit/>
          </a:bodyPr>
          <a:lstStyle/>
          <a:p>
            <a:r>
              <a:rPr lang="en-US" sz="900" dirty="0">
                <a:solidFill>
                  <a:schemeClr val="tx2">
                    <a:lumMod val="50000"/>
                  </a:schemeClr>
                </a:solidFill>
                <a:hlinkClick r:id="rId7" tooltip="https://slo-ai.github.io/website/achtergrond_praktijk.html">
                  <a:extLst>
                    <a:ext uri="{A12FA001-AC4F-418D-AE19-62706E023703}">
                      <ahyp:hlinkClr xmlns:ahyp="http://schemas.microsoft.com/office/drawing/2018/hyperlinkcolor" val="tx"/>
                    </a:ext>
                  </a:extLst>
                </a:hlinkClick>
              </a:rPr>
              <a:t>This Photo</a:t>
            </a:r>
            <a:r>
              <a:rPr lang="en-US" sz="900" dirty="0">
                <a:solidFill>
                  <a:schemeClr val="tx2">
                    <a:lumMod val="50000"/>
                  </a:schemeClr>
                </a:solidFill>
              </a:rPr>
              <a:t> by Unknown Author is licensed under </a:t>
            </a:r>
            <a:r>
              <a:rPr lang="en-US" sz="900" dirty="0">
                <a:solidFill>
                  <a:schemeClr val="tx2">
                    <a:lumMod val="50000"/>
                  </a:schemeClr>
                </a:solidFill>
                <a:hlinkClick r:id="rId8" tooltip="https://creativecommons.org/licenses/by-nc-sa/3.0/">
                  <a:extLst>
                    <a:ext uri="{A12FA001-AC4F-418D-AE19-62706E023703}">
                      <ahyp:hlinkClr xmlns:ahyp="http://schemas.microsoft.com/office/drawing/2018/hyperlinkcolor" val="tx"/>
                    </a:ext>
                  </a:extLst>
                </a:hlinkClick>
              </a:rPr>
              <a:t>CC BY-SA-NC</a:t>
            </a:r>
            <a:endParaRPr lang="en-US" sz="900" dirty="0">
              <a:solidFill>
                <a:schemeClr val="tx2">
                  <a:lumMod val="50000"/>
                </a:schemeClr>
              </a:solidFill>
            </a:endParaRPr>
          </a:p>
        </p:txBody>
      </p:sp>
    </p:spTree>
    <p:extLst>
      <p:ext uri="{BB962C8B-B14F-4D97-AF65-F5344CB8AC3E}">
        <p14:creationId xmlns:p14="http://schemas.microsoft.com/office/powerpoint/2010/main" val="1523225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500" fill="hold"/>
                                        <p:tgtEl>
                                          <p:spTgt spid="60"/>
                                        </p:tgtEl>
                                        <p:attrNameLst>
                                          <p:attrName>stroke.color</p:attrName>
                                        </p:attrNameLst>
                                      </p:cBhvr>
                                      <p:to>
                                        <a:schemeClr val="folHlink"/>
                                      </p:to>
                                    </p:animClr>
                                    <p:set>
                                      <p:cBhvr>
                                        <p:cTn id="7" dur="500" fill="hold"/>
                                        <p:tgtEl>
                                          <p:spTgt spid="60"/>
                                        </p:tgtEl>
                                        <p:attrNameLst>
                                          <p:attrName>stroke.on</p:attrName>
                                        </p:attrNameLst>
                                      </p:cBhvr>
                                      <p:to>
                                        <p:strVal val="true"/>
                                      </p:to>
                                    </p:set>
                                  </p:childTnLst>
                                </p:cTn>
                              </p:par>
                              <p:par>
                                <p:cTn id="8" presetID="1" presetClass="exit"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hidden"/>
                                      </p:to>
                                    </p:set>
                                  </p:childTnLst>
                                </p:cTn>
                              </p:par>
                              <p:par>
                                <p:cTn id="10" presetID="1" presetClass="exit" presetSubtype="0" fill="hold" nodeType="with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5"/>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42"/>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1"/>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4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31"/>
                                        </p:tgtEl>
                                        <p:attrNameLst>
                                          <p:attrName>style.visibility</p:attrName>
                                        </p:attrNameLst>
                                      </p:cBhvr>
                                      <p:to>
                                        <p:strVal val="hidden"/>
                                      </p:to>
                                    </p:set>
                                  </p:childTnLst>
                                </p:cTn>
                              </p:par>
                              <p:par>
                                <p:cTn id="32" presetID="1" presetClass="exit" presetSubtype="0" fill="hold" grpId="1" nodeType="withEffect">
                                  <p:stCondLst>
                                    <p:cond delay="0"/>
                                  </p:stCondLst>
                                  <p:childTnLst>
                                    <p:set>
                                      <p:cBhvr>
                                        <p:cTn id="33" dur="1" fill="hold">
                                          <p:stCondLst>
                                            <p:cond delay="0"/>
                                          </p:stCondLst>
                                        </p:cTn>
                                        <p:tgtEl>
                                          <p:spTgt spid="34"/>
                                        </p:tgtEl>
                                        <p:attrNameLst>
                                          <p:attrName>style.visibility</p:attrName>
                                        </p:attrNameLst>
                                      </p:cBhvr>
                                      <p:to>
                                        <p:strVal val="hidden"/>
                                      </p:to>
                                    </p:set>
                                  </p:childTnLst>
                                </p:cTn>
                              </p:par>
                              <p:par>
                                <p:cTn id="34" presetID="1" presetClass="entr" presetSubtype="0" fill="hold" grpId="0" nodeType="withEffect">
                                  <p:stCondLst>
                                    <p:cond delay="0"/>
                                  </p:stCondLst>
                                  <p:childTnLst>
                                    <p:set>
                                      <p:cBhvr>
                                        <p:cTn id="35" dur="1" fill="hold">
                                          <p:stCondLst>
                                            <p:cond delay="0"/>
                                          </p:stCondLst>
                                        </p:cTn>
                                        <p:tgtEl>
                                          <p:spTgt spid="3"/>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5"/>
                                        </p:tgtEl>
                                        <p:attrNameLst>
                                          <p:attrName>style.visibility</p:attrName>
                                        </p:attrNameLst>
                                      </p:cBhvr>
                                      <p:to>
                                        <p:strVal val="visible"/>
                                      </p:to>
                                    </p:set>
                                  </p:childTnLst>
                                </p:cTn>
                              </p:par>
                              <p:par>
                                <p:cTn id="38" presetID="7" presetClass="emph" presetSubtype="2" fill="hold" nodeType="withEffect">
                                  <p:stCondLst>
                                    <p:cond delay="0"/>
                                  </p:stCondLst>
                                  <p:childTnLst>
                                    <p:animClr clrSpc="rgb" dir="cw">
                                      <p:cBhvr>
                                        <p:cTn id="39" dur="500" fill="hold"/>
                                        <p:tgtEl>
                                          <p:spTgt spid="46"/>
                                        </p:tgtEl>
                                        <p:attrNameLst>
                                          <p:attrName>stroke.color</p:attrName>
                                        </p:attrNameLst>
                                      </p:cBhvr>
                                      <p:to>
                                        <a:schemeClr val="tx2"/>
                                      </p:to>
                                    </p:animClr>
                                    <p:set>
                                      <p:cBhvr>
                                        <p:cTn id="40" dur="500" fill="hold"/>
                                        <p:tgtEl>
                                          <p:spTgt spid="46"/>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46" grpId="0" animBg="1"/>
      <p:bldP spid="3" grpId="0" animBg="1"/>
      <p:bldP spid="8" grpId="0" animBg="1"/>
      <p:bldP spid="14" grpId="0"/>
      <p:bldP spid="34" grpId="0"/>
      <p:bldP spid="34" grpId="1"/>
    </p:bldLst>
  </p:timing>
</p:sld>
</file>

<file path=ppt/theme/theme1.xml><?xml version="1.0" encoding="utf-8"?>
<a:theme xmlns:a="http://schemas.openxmlformats.org/drawingml/2006/main" name="Tech Computer 16x9">
  <a:themeElements>
    <a:clrScheme name="TechComputer">
      <a:dk1>
        <a:srgbClr val="000000"/>
      </a:dk1>
      <a:lt1>
        <a:sysClr val="window" lastClr="FFFFFF"/>
      </a:lt1>
      <a:dk2>
        <a:srgbClr val="4D4D4D"/>
      </a:dk2>
      <a:lt2>
        <a:srgbClr val="DDDDDD"/>
      </a:lt2>
      <a:accent1>
        <a:srgbClr val="92D050"/>
      </a:accent1>
      <a:accent2>
        <a:srgbClr val="F7C331"/>
      </a:accent2>
      <a:accent3>
        <a:srgbClr val="47B8C7"/>
      </a:accent3>
      <a:accent4>
        <a:srgbClr val="B074BA"/>
      </a:accent4>
      <a:accent5>
        <a:srgbClr val="F34D47"/>
      </a:accent5>
      <a:accent6>
        <a:srgbClr val="FA8F30"/>
      </a:accent6>
      <a:hlink>
        <a:srgbClr val="47B8C7"/>
      </a:hlink>
      <a:folHlink>
        <a:srgbClr val="969696"/>
      </a:folHlink>
    </a:clrScheme>
    <a:fontScheme name="Consolas-Candara">
      <a:majorFont>
        <a:latin typeface="Consolas"/>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2901026.potx" id="{FD85E87A-7813-4F67-9E59-69B5487A1910}" vid="{BDF94C36-3ACF-4CF1-939F-F4211E6D666F}"/>
    </a:ext>
  </a:extLst>
</a:theme>
</file>

<file path=ppt/theme/theme2.xml><?xml version="1.0" encoding="utf-8"?>
<a:theme xmlns:a="http://schemas.openxmlformats.org/drawingml/2006/main" name="Office Theme">
  <a:themeElements>
    <a:clrScheme name="TechComputer">
      <a:dk1>
        <a:srgbClr val="000000"/>
      </a:dk1>
      <a:lt1>
        <a:sysClr val="window" lastClr="FFFFFF"/>
      </a:lt1>
      <a:dk2>
        <a:srgbClr val="4D4D4D"/>
      </a:dk2>
      <a:lt2>
        <a:srgbClr val="DDDDDD"/>
      </a:lt2>
      <a:accent1>
        <a:srgbClr val="92D050"/>
      </a:accent1>
      <a:accent2>
        <a:srgbClr val="F7C331"/>
      </a:accent2>
      <a:accent3>
        <a:srgbClr val="47B8C7"/>
      </a:accent3>
      <a:accent4>
        <a:srgbClr val="B074BA"/>
      </a:accent4>
      <a:accent5>
        <a:srgbClr val="F34D47"/>
      </a:accent5>
      <a:accent6>
        <a:srgbClr val="FA8F30"/>
      </a:accent6>
      <a:hlink>
        <a:srgbClr val="47B8C7"/>
      </a:hlink>
      <a:folHlink>
        <a:srgbClr val="969696"/>
      </a:folHlink>
    </a:clrScheme>
    <a:fontScheme name="Consolas-Candara">
      <a:majorFont>
        <a:latin typeface="Consolas"/>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TechComputer">
      <a:dk1>
        <a:srgbClr val="000000"/>
      </a:dk1>
      <a:lt1>
        <a:sysClr val="window" lastClr="FFFFFF"/>
      </a:lt1>
      <a:dk2>
        <a:srgbClr val="4D4D4D"/>
      </a:dk2>
      <a:lt2>
        <a:srgbClr val="DDDDDD"/>
      </a:lt2>
      <a:accent1>
        <a:srgbClr val="92D050"/>
      </a:accent1>
      <a:accent2>
        <a:srgbClr val="F7C331"/>
      </a:accent2>
      <a:accent3>
        <a:srgbClr val="47B8C7"/>
      </a:accent3>
      <a:accent4>
        <a:srgbClr val="B074BA"/>
      </a:accent4>
      <a:accent5>
        <a:srgbClr val="F34D47"/>
      </a:accent5>
      <a:accent6>
        <a:srgbClr val="FA8F30"/>
      </a:accent6>
      <a:hlink>
        <a:srgbClr val="47B8C7"/>
      </a:hlink>
      <a:folHlink>
        <a:srgbClr val="969696"/>
      </a:folHlink>
    </a:clrScheme>
    <a:fontScheme name="Consolas-Candara">
      <a:majorFont>
        <a:latin typeface="Consolas"/>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8878c2f-4db8-4801-8ce3-3a1bed485783">
      <Terms xmlns="http://schemas.microsoft.com/office/infopath/2007/PartnerControls"/>
    </lcf76f155ced4ddcb4097134ff3c332f>
    <TaxCatchAll xmlns="b9b3640e-e9c8-484f-b5b0-64b45aa1bc1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ECB50724DBA8342A58EE11C4FF71E54" ma:contentTypeVersion="20" ma:contentTypeDescription="Create a new document." ma:contentTypeScope="" ma:versionID="5e63c05c48e069e760cc2c3175ed8aa1">
  <xsd:schema xmlns:xsd="http://www.w3.org/2001/XMLSchema" xmlns:xs="http://www.w3.org/2001/XMLSchema" xmlns:p="http://schemas.microsoft.com/office/2006/metadata/properties" xmlns:ns2="58878c2f-4db8-4801-8ce3-3a1bed485783" xmlns:ns3="b9b3640e-e9c8-484f-b5b0-64b45aa1bc1f" targetNamespace="http://schemas.microsoft.com/office/2006/metadata/properties" ma:root="true" ma:fieldsID="9a601c5c73341befd8a3f7d48f0bbe20" ns2:_="" ns3:_="">
    <xsd:import namespace="58878c2f-4db8-4801-8ce3-3a1bed485783"/>
    <xsd:import namespace="b9b3640e-e9c8-484f-b5b0-64b45aa1bc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878c2f-4db8-4801-8ce3-3a1bed4857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ccee61a-45c7-46e7-afef-8835f1c4520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b3640e-e9c8-484f-b5b0-64b45aa1bc1f"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131dc86-a8a1-48ae-b48b-838f8f962d56}" ma:internalName="TaxCatchAll" ma:showField="CatchAllData" ma:web="b9b3640e-e9c8-484f-b5b0-64b45aa1bc1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DCD0E9-9758-4E70-8F14-628323A31BB3}">
  <ds:schemaRefs>
    <ds:schemaRef ds:uri="http://schemas.microsoft.com/sharepoint/v3/contenttype/forms"/>
  </ds:schemaRefs>
</ds:datastoreItem>
</file>

<file path=customXml/itemProps2.xml><?xml version="1.0" encoding="utf-8"?>
<ds:datastoreItem xmlns:ds="http://schemas.openxmlformats.org/officeDocument/2006/customXml" ds:itemID="{98C29109-9F5B-462C-BDD1-38202CAF7C48}">
  <ds:schemaRefs>
    <ds:schemaRef ds:uri="da18bf99-da98-42ee-87fe-8ce71429db98"/>
    <ds:schemaRef ds:uri="http://schemas.microsoft.com/office/2006/documentManagement/types"/>
    <ds:schemaRef ds:uri="http://schemas.microsoft.com/office/2006/metadata/properties"/>
    <ds:schemaRef ds:uri="http://schemas.microsoft.com/office/infopath/2007/PartnerControls"/>
    <ds:schemaRef ds:uri="http://www.w3.org/XML/1998/namespace"/>
    <ds:schemaRef ds:uri="http://schemas.openxmlformats.org/package/2006/metadata/core-properties"/>
    <ds:schemaRef ds:uri="http://purl.org/dc/terms/"/>
    <ds:schemaRef ds:uri="8e5e0a30-1b38-430d-9828-3f37158c03dc"/>
    <ds:schemaRef ds:uri="http://purl.org/dc/dcmitype/"/>
    <ds:schemaRef ds:uri="http://purl.org/dc/elements/1.1/"/>
  </ds:schemaRefs>
</ds:datastoreItem>
</file>

<file path=customXml/itemProps3.xml><?xml version="1.0" encoding="utf-8"?>
<ds:datastoreItem xmlns:ds="http://schemas.openxmlformats.org/officeDocument/2006/customXml" ds:itemID="{C047F108-6A89-4219-B888-805310877283}"/>
</file>

<file path=docProps/app.xml><?xml version="1.0" encoding="utf-8"?>
<Properties xmlns="http://schemas.openxmlformats.org/officeDocument/2006/extended-properties" xmlns:vt="http://schemas.openxmlformats.org/officeDocument/2006/docPropsVTypes">
  <Template>Business technology circuit board design presentation (widescreen)</Template>
  <TotalTime>1314</TotalTime>
  <Words>7908</Words>
  <Application>Microsoft Macintosh PowerPoint</Application>
  <PresentationFormat>Widescreen</PresentationFormat>
  <Paragraphs>715</Paragraphs>
  <Slides>45</Slides>
  <Notes>45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Arial</vt:lpstr>
      <vt:lpstr>Calibri</vt:lpstr>
      <vt:lpstr>Candara</vt:lpstr>
      <vt:lpstr>Consolas</vt:lpstr>
      <vt:lpstr>Epilogue</vt:lpstr>
      <vt:lpstr>Sora Medium</vt:lpstr>
      <vt:lpstr>Wingdings</vt:lpstr>
      <vt:lpstr>Tech Computer 16x9</vt:lpstr>
      <vt:lpstr>AI, Humanity and God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Osaka EXPO 2025 G Budd</dc:title>
  <dc:creator>Graham Budd</dc:creator>
  <cp:lastModifiedBy>Graham Budd</cp:lastModifiedBy>
  <cp:revision>2</cp:revision>
  <cp:lastPrinted>2022-06-10T15:45:53Z</cp:lastPrinted>
  <dcterms:created xsi:type="dcterms:W3CDTF">2021-11-05T10:22:47Z</dcterms:created>
  <dcterms:modified xsi:type="dcterms:W3CDTF">2026-07-01T14:59:05Z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0x0101007ECB50724DBA8342A58EE11C4FF71E54</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